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0" r:id="rId3"/>
    <p:sldId id="259" r:id="rId4"/>
    <p:sldId id="257" r:id="rId5"/>
    <p:sldId id="258" r:id="rId6"/>
    <p:sldId id="260" r:id="rId7"/>
    <p:sldId id="263" r:id="rId8"/>
    <p:sldId id="279" r:id="rId9"/>
    <p:sldId id="261" r:id="rId10"/>
    <p:sldId id="262" r:id="rId11"/>
    <p:sldId id="264" r:id="rId12"/>
    <p:sldId id="271" r:id="rId13"/>
    <p:sldId id="267" r:id="rId14"/>
    <p:sldId id="266" r:id="rId15"/>
    <p:sldId id="269" r:id="rId16"/>
    <p:sldId id="270" r:id="rId17"/>
    <p:sldId id="268" r:id="rId18"/>
    <p:sldId id="278" r:id="rId19"/>
    <p:sldId id="281" r:id="rId20"/>
    <p:sldId id="272" r:id="rId21"/>
    <p:sldId id="277" r:id="rId22"/>
    <p:sldId id="282" r:id="rId23"/>
    <p:sldId id="283" r:id="rId24"/>
    <p:sldId id="274" r:id="rId25"/>
    <p:sldId id="275" r:id="rId26"/>
    <p:sldId id="276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3"/>
    <p:restoredTop sz="94708"/>
  </p:normalViewPr>
  <p:slideViewPr>
    <p:cSldViewPr snapToGrid="0" snapToObjects="1">
      <p:cViewPr varScale="1">
        <p:scale>
          <a:sx n="88" d="100"/>
          <a:sy n="88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/>
              <a:t>车友圈占比</a:t>
            </a:r>
            <a:endParaRPr lang="en-US" altLang="zh-CN" dirty="0" smtClean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个数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00446864102939545"/>
                  <c:y val="0.034261617598942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2"/>
                <c:pt idx="0">
                  <c:v>有社区</c:v>
                </c:pt>
                <c:pt idx="1">
                  <c:v>无社区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3.0</c:v>
                </c:pt>
                <c:pt idx="1">
                  <c:v>30.0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D7D96A-5B33-6B49-86D9-775E838A8AC2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8B4A3B-A166-E049-9C23-04828D10DD9C}">
      <dgm:prSet phldrT="[Text]"/>
      <dgm:spPr/>
      <dgm:t>
        <a:bodyPr/>
        <a:lstStyle/>
        <a:p>
          <a:r>
            <a:rPr lang="zh-CN" altLang="en-US" dirty="0" smtClean="0"/>
            <a:t>反馈：</a:t>
          </a:r>
          <a:br>
            <a:rPr lang="zh-CN" altLang="en-US" dirty="0" smtClean="0"/>
          </a:br>
          <a:r>
            <a:rPr lang="zh-CN" altLang="en-US" dirty="0" smtClean="0"/>
            <a:t>意见反馈</a:t>
          </a:r>
          <a:endParaRPr lang="en-US" dirty="0"/>
        </a:p>
      </dgm:t>
    </dgm:pt>
    <dgm:pt modelId="{788FC657-0B1D-EC44-AA76-A22B82DF9607}" type="parTrans" cxnId="{81A4DCE0-EA5D-CC43-ABD6-49B72E8C0E31}">
      <dgm:prSet/>
      <dgm:spPr/>
      <dgm:t>
        <a:bodyPr/>
        <a:lstStyle/>
        <a:p>
          <a:endParaRPr lang="en-US"/>
        </a:p>
      </dgm:t>
    </dgm:pt>
    <dgm:pt modelId="{BEF7F21E-6224-C44D-8DCF-6DFB7D91E7C4}" type="sibTrans" cxnId="{81A4DCE0-EA5D-CC43-ABD6-49B72E8C0E31}">
      <dgm:prSet/>
      <dgm:spPr/>
      <dgm:t>
        <a:bodyPr/>
        <a:lstStyle/>
        <a:p>
          <a:endParaRPr lang="en-US"/>
        </a:p>
      </dgm:t>
    </dgm:pt>
    <dgm:pt modelId="{4AB04C5F-AA30-DF4C-B670-1F7FCD2070C8}">
      <dgm:prSet phldrT="[Text]"/>
      <dgm:spPr/>
      <dgm:t>
        <a:bodyPr/>
        <a:lstStyle/>
        <a:p>
          <a:r>
            <a:rPr lang="zh-CN" altLang="en-US" dirty="0" smtClean="0"/>
            <a:t>内容：</a:t>
          </a:r>
          <a:br>
            <a:rPr lang="zh-CN" altLang="en-US" dirty="0" smtClean="0"/>
          </a:br>
          <a:r>
            <a:rPr lang="zh-CN" altLang="en-US" dirty="0" smtClean="0"/>
            <a:t>沉淀用户创作的高价值内容</a:t>
          </a:r>
          <a:endParaRPr lang="en-US" dirty="0"/>
        </a:p>
      </dgm:t>
    </dgm:pt>
    <dgm:pt modelId="{91877474-B50A-5048-9038-CA02C76E08CF}" type="parTrans" cxnId="{B3467BF8-38CE-2649-B120-1802E537A19B}">
      <dgm:prSet/>
      <dgm:spPr/>
      <dgm:t>
        <a:bodyPr/>
        <a:lstStyle/>
        <a:p>
          <a:endParaRPr lang="en-US"/>
        </a:p>
      </dgm:t>
    </dgm:pt>
    <dgm:pt modelId="{A13CC7CB-DAAF-2341-977E-A642BEEC10F2}" type="sibTrans" cxnId="{B3467BF8-38CE-2649-B120-1802E537A19B}">
      <dgm:prSet/>
      <dgm:spPr/>
      <dgm:t>
        <a:bodyPr/>
        <a:lstStyle/>
        <a:p>
          <a:endParaRPr lang="en-US"/>
        </a:p>
      </dgm:t>
    </dgm:pt>
    <dgm:pt modelId="{F28E6DBB-E70E-4340-A552-5D36CB76F4E5}">
      <dgm:prSet phldrT="[Text]"/>
      <dgm:spPr/>
      <dgm:t>
        <a:bodyPr/>
        <a:lstStyle/>
        <a:p>
          <a:r>
            <a:rPr lang="zh-CN" altLang="en-US" dirty="0" smtClean="0"/>
            <a:t>交流：</a:t>
          </a:r>
          <a:br>
            <a:rPr lang="zh-CN" altLang="en-US" dirty="0" smtClean="0"/>
          </a:br>
          <a:r>
            <a:rPr lang="zh-CN" altLang="en-US" dirty="0" smtClean="0"/>
            <a:t>为用户或粉丝运营提供交流渠道</a:t>
          </a:r>
          <a:endParaRPr lang="en-US" dirty="0"/>
        </a:p>
      </dgm:t>
    </dgm:pt>
    <dgm:pt modelId="{4441792F-08F3-4F40-B241-34B97E5904BD}" type="parTrans" cxnId="{DCD49C5E-3898-334C-BD25-4CF38EA77D99}">
      <dgm:prSet/>
      <dgm:spPr/>
      <dgm:t>
        <a:bodyPr/>
        <a:lstStyle/>
        <a:p>
          <a:endParaRPr lang="en-US"/>
        </a:p>
      </dgm:t>
    </dgm:pt>
    <dgm:pt modelId="{94E354B8-955A-2647-A844-22B5DE21EAFC}" type="sibTrans" cxnId="{DCD49C5E-3898-334C-BD25-4CF38EA77D99}">
      <dgm:prSet/>
      <dgm:spPr/>
      <dgm:t>
        <a:bodyPr/>
        <a:lstStyle/>
        <a:p>
          <a:endParaRPr lang="en-US"/>
        </a:p>
      </dgm:t>
    </dgm:pt>
    <dgm:pt modelId="{430CB089-1C11-A546-A1C6-02C289D1CE9E}">
      <dgm:prSet/>
      <dgm:spPr/>
      <dgm:t>
        <a:bodyPr/>
        <a:lstStyle/>
        <a:p>
          <a:r>
            <a:rPr lang="zh-CN" altLang="en-US" dirty="0" smtClean="0"/>
            <a:t>营销：</a:t>
          </a:r>
        </a:p>
        <a:p>
          <a:r>
            <a:rPr lang="zh-CN" altLang="en-US" dirty="0" smtClean="0"/>
            <a:t>借助兴趣和话题作有效营销</a:t>
          </a:r>
          <a:endParaRPr lang="en-US" dirty="0"/>
        </a:p>
      </dgm:t>
    </dgm:pt>
    <dgm:pt modelId="{62B5B460-93A9-E749-817E-9A65D9D09F2E}" type="parTrans" cxnId="{1228826F-70F8-4448-AB1C-62C1DF1B93AB}">
      <dgm:prSet/>
      <dgm:spPr/>
      <dgm:t>
        <a:bodyPr/>
        <a:lstStyle/>
        <a:p>
          <a:endParaRPr lang="en-US"/>
        </a:p>
      </dgm:t>
    </dgm:pt>
    <dgm:pt modelId="{FBD826F0-3BA9-8D4D-A9D1-30F15DDA77D1}" type="sibTrans" cxnId="{1228826F-70F8-4448-AB1C-62C1DF1B93AB}">
      <dgm:prSet/>
      <dgm:spPr/>
      <dgm:t>
        <a:bodyPr/>
        <a:lstStyle/>
        <a:p>
          <a:endParaRPr lang="en-US"/>
        </a:p>
      </dgm:t>
    </dgm:pt>
    <dgm:pt modelId="{BC8A4CDD-DBD6-A643-8A3A-0BA5AF741F06}" type="pres">
      <dgm:prSet presAssocID="{A2D7D96A-5B33-6B49-86D9-775E838A8AC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EC267DD-B38A-0C4D-9E1A-6396AF974CF0}" type="pres">
      <dgm:prSet presAssocID="{468B4A3B-A166-E049-9C23-04828D10DD9C}" presName="composite" presStyleCnt="0"/>
      <dgm:spPr/>
    </dgm:pt>
    <dgm:pt modelId="{DCD65DFB-724F-A141-B017-A9EE22C8929B}" type="pres">
      <dgm:prSet presAssocID="{468B4A3B-A166-E049-9C23-04828D10DD9C}" presName="LShape" presStyleLbl="alignNode1" presStyleIdx="0" presStyleCnt="7"/>
      <dgm:spPr/>
    </dgm:pt>
    <dgm:pt modelId="{9C7A4F79-9833-084C-88FF-61624AB9DBD9}" type="pres">
      <dgm:prSet presAssocID="{468B4A3B-A166-E049-9C23-04828D10DD9C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EF5FE0-34B1-E341-8727-BE1D563B6F3C}" type="pres">
      <dgm:prSet presAssocID="{468B4A3B-A166-E049-9C23-04828D10DD9C}" presName="Triangle" presStyleLbl="alignNode1" presStyleIdx="1" presStyleCnt="7"/>
      <dgm:spPr/>
    </dgm:pt>
    <dgm:pt modelId="{8632ADC1-0056-FD45-9F7B-F825CEE0A4FE}" type="pres">
      <dgm:prSet presAssocID="{BEF7F21E-6224-C44D-8DCF-6DFB7D91E7C4}" presName="sibTrans" presStyleCnt="0"/>
      <dgm:spPr/>
    </dgm:pt>
    <dgm:pt modelId="{07421F4F-19B2-5F4C-A862-B536C66EBA9B}" type="pres">
      <dgm:prSet presAssocID="{BEF7F21E-6224-C44D-8DCF-6DFB7D91E7C4}" presName="space" presStyleCnt="0"/>
      <dgm:spPr/>
    </dgm:pt>
    <dgm:pt modelId="{0B7601AC-008E-DC4F-9DD8-BBCF70E699E1}" type="pres">
      <dgm:prSet presAssocID="{4AB04C5F-AA30-DF4C-B670-1F7FCD2070C8}" presName="composite" presStyleCnt="0"/>
      <dgm:spPr/>
    </dgm:pt>
    <dgm:pt modelId="{88BBECF8-534E-644A-A93C-8DADF18C9061}" type="pres">
      <dgm:prSet presAssocID="{4AB04C5F-AA30-DF4C-B670-1F7FCD2070C8}" presName="LShape" presStyleLbl="alignNode1" presStyleIdx="2" presStyleCnt="7"/>
      <dgm:spPr/>
    </dgm:pt>
    <dgm:pt modelId="{4B5F9DA7-1941-6F40-967C-2BF3517FF26E}" type="pres">
      <dgm:prSet presAssocID="{4AB04C5F-AA30-DF4C-B670-1F7FCD2070C8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D601DA-8919-784F-9F15-3359BD4AF9EC}" type="pres">
      <dgm:prSet presAssocID="{4AB04C5F-AA30-DF4C-B670-1F7FCD2070C8}" presName="Triangle" presStyleLbl="alignNode1" presStyleIdx="3" presStyleCnt="7"/>
      <dgm:spPr/>
    </dgm:pt>
    <dgm:pt modelId="{8951EAB6-ED4C-DA4A-8C1F-5CED502971AA}" type="pres">
      <dgm:prSet presAssocID="{A13CC7CB-DAAF-2341-977E-A642BEEC10F2}" presName="sibTrans" presStyleCnt="0"/>
      <dgm:spPr/>
    </dgm:pt>
    <dgm:pt modelId="{A9B64FEE-7801-2A4E-8949-F3FEFA39A3B3}" type="pres">
      <dgm:prSet presAssocID="{A13CC7CB-DAAF-2341-977E-A642BEEC10F2}" presName="space" presStyleCnt="0"/>
      <dgm:spPr/>
    </dgm:pt>
    <dgm:pt modelId="{241B548F-B87B-F647-BF18-B8527825EE20}" type="pres">
      <dgm:prSet presAssocID="{F28E6DBB-E70E-4340-A552-5D36CB76F4E5}" presName="composite" presStyleCnt="0"/>
      <dgm:spPr/>
    </dgm:pt>
    <dgm:pt modelId="{D38A0714-60A1-E148-BDF5-2740FD5FA21A}" type="pres">
      <dgm:prSet presAssocID="{F28E6DBB-E70E-4340-A552-5D36CB76F4E5}" presName="LShape" presStyleLbl="alignNode1" presStyleIdx="4" presStyleCnt="7"/>
      <dgm:spPr/>
    </dgm:pt>
    <dgm:pt modelId="{BE105872-4C41-5944-A979-D27092E60841}" type="pres">
      <dgm:prSet presAssocID="{F28E6DBB-E70E-4340-A552-5D36CB76F4E5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C7966F-0819-9C47-B038-1877FD33457B}" type="pres">
      <dgm:prSet presAssocID="{F28E6DBB-E70E-4340-A552-5D36CB76F4E5}" presName="Triangle" presStyleLbl="alignNode1" presStyleIdx="5" presStyleCnt="7"/>
      <dgm:spPr/>
    </dgm:pt>
    <dgm:pt modelId="{8C51D604-DEDA-6843-B2A1-1310375B7CD4}" type="pres">
      <dgm:prSet presAssocID="{94E354B8-955A-2647-A844-22B5DE21EAFC}" presName="sibTrans" presStyleCnt="0"/>
      <dgm:spPr/>
    </dgm:pt>
    <dgm:pt modelId="{BA991700-1184-0A48-93BE-10E3EEA82113}" type="pres">
      <dgm:prSet presAssocID="{94E354B8-955A-2647-A844-22B5DE21EAFC}" presName="space" presStyleCnt="0"/>
      <dgm:spPr/>
    </dgm:pt>
    <dgm:pt modelId="{CABF845D-DF95-AF42-AE67-4C619D5D37D3}" type="pres">
      <dgm:prSet presAssocID="{430CB089-1C11-A546-A1C6-02C289D1CE9E}" presName="composite" presStyleCnt="0"/>
      <dgm:spPr/>
    </dgm:pt>
    <dgm:pt modelId="{CEE6BF25-C9DC-8242-87FA-630C5DE8BCD6}" type="pres">
      <dgm:prSet presAssocID="{430CB089-1C11-A546-A1C6-02C289D1CE9E}" presName="LShape" presStyleLbl="alignNode1" presStyleIdx="6" presStyleCnt="7"/>
      <dgm:spPr/>
    </dgm:pt>
    <dgm:pt modelId="{2CD49BC0-F3B8-D149-8BE2-004B6F57478B}" type="pres">
      <dgm:prSet presAssocID="{430CB089-1C11-A546-A1C6-02C289D1CE9E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A4DCE0-EA5D-CC43-ABD6-49B72E8C0E31}" srcId="{A2D7D96A-5B33-6B49-86D9-775E838A8AC2}" destId="{468B4A3B-A166-E049-9C23-04828D10DD9C}" srcOrd="0" destOrd="0" parTransId="{788FC657-0B1D-EC44-AA76-A22B82DF9607}" sibTransId="{BEF7F21E-6224-C44D-8DCF-6DFB7D91E7C4}"/>
    <dgm:cxn modelId="{B3467BF8-38CE-2649-B120-1802E537A19B}" srcId="{A2D7D96A-5B33-6B49-86D9-775E838A8AC2}" destId="{4AB04C5F-AA30-DF4C-B670-1F7FCD2070C8}" srcOrd="1" destOrd="0" parTransId="{91877474-B50A-5048-9038-CA02C76E08CF}" sibTransId="{A13CC7CB-DAAF-2341-977E-A642BEEC10F2}"/>
    <dgm:cxn modelId="{F4AF1DF7-3C58-9341-B6B2-9C6A1F26A063}" type="presOf" srcId="{4AB04C5F-AA30-DF4C-B670-1F7FCD2070C8}" destId="{4B5F9DA7-1941-6F40-967C-2BF3517FF26E}" srcOrd="0" destOrd="0" presId="urn:microsoft.com/office/officeart/2009/3/layout/StepUpProcess"/>
    <dgm:cxn modelId="{93370D5B-FBDC-E54B-BE99-9ED2D8E4ED83}" type="presOf" srcId="{468B4A3B-A166-E049-9C23-04828D10DD9C}" destId="{9C7A4F79-9833-084C-88FF-61624AB9DBD9}" srcOrd="0" destOrd="0" presId="urn:microsoft.com/office/officeart/2009/3/layout/StepUpProcess"/>
    <dgm:cxn modelId="{868594FB-601D-6E42-A5C3-D8D9F2E3D936}" type="presOf" srcId="{430CB089-1C11-A546-A1C6-02C289D1CE9E}" destId="{2CD49BC0-F3B8-D149-8BE2-004B6F57478B}" srcOrd="0" destOrd="0" presId="urn:microsoft.com/office/officeart/2009/3/layout/StepUpProcess"/>
    <dgm:cxn modelId="{B2FF6874-3CBC-F345-893A-C96CD249A81B}" type="presOf" srcId="{F28E6DBB-E70E-4340-A552-5D36CB76F4E5}" destId="{BE105872-4C41-5944-A979-D27092E60841}" srcOrd="0" destOrd="0" presId="urn:microsoft.com/office/officeart/2009/3/layout/StepUpProcess"/>
    <dgm:cxn modelId="{DCD49C5E-3898-334C-BD25-4CF38EA77D99}" srcId="{A2D7D96A-5B33-6B49-86D9-775E838A8AC2}" destId="{F28E6DBB-E70E-4340-A552-5D36CB76F4E5}" srcOrd="2" destOrd="0" parTransId="{4441792F-08F3-4F40-B241-34B97E5904BD}" sibTransId="{94E354B8-955A-2647-A844-22B5DE21EAFC}"/>
    <dgm:cxn modelId="{474C2BA8-C38D-5B4A-BE72-3C46428DCF3E}" type="presOf" srcId="{A2D7D96A-5B33-6B49-86D9-775E838A8AC2}" destId="{BC8A4CDD-DBD6-A643-8A3A-0BA5AF741F06}" srcOrd="0" destOrd="0" presId="urn:microsoft.com/office/officeart/2009/3/layout/StepUpProcess"/>
    <dgm:cxn modelId="{1228826F-70F8-4448-AB1C-62C1DF1B93AB}" srcId="{A2D7D96A-5B33-6B49-86D9-775E838A8AC2}" destId="{430CB089-1C11-A546-A1C6-02C289D1CE9E}" srcOrd="3" destOrd="0" parTransId="{62B5B460-93A9-E749-817E-9A65D9D09F2E}" sibTransId="{FBD826F0-3BA9-8D4D-A9D1-30F15DDA77D1}"/>
    <dgm:cxn modelId="{1B7AF254-093C-5F44-B851-E7F0BB401161}" type="presParOf" srcId="{BC8A4CDD-DBD6-A643-8A3A-0BA5AF741F06}" destId="{1EC267DD-B38A-0C4D-9E1A-6396AF974CF0}" srcOrd="0" destOrd="0" presId="urn:microsoft.com/office/officeart/2009/3/layout/StepUpProcess"/>
    <dgm:cxn modelId="{42628E57-0356-7F48-AF9D-D7671206F65D}" type="presParOf" srcId="{1EC267DD-B38A-0C4D-9E1A-6396AF974CF0}" destId="{DCD65DFB-724F-A141-B017-A9EE22C8929B}" srcOrd="0" destOrd="0" presId="urn:microsoft.com/office/officeart/2009/3/layout/StepUpProcess"/>
    <dgm:cxn modelId="{8AFCE05A-BE4D-AD43-9520-705CE0268C80}" type="presParOf" srcId="{1EC267DD-B38A-0C4D-9E1A-6396AF974CF0}" destId="{9C7A4F79-9833-084C-88FF-61624AB9DBD9}" srcOrd="1" destOrd="0" presId="urn:microsoft.com/office/officeart/2009/3/layout/StepUpProcess"/>
    <dgm:cxn modelId="{844432E1-3749-7241-BB0B-3E111E4CBF88}" type="presParOf" srcId="{1EC267DD-B38A-0C4D-9E1A-6396AF974CF0}" destId="{67EF5FE0-34B1-E341-8727-BE1D563B6F3C}" srcOrd="2" destOrd="0" presId="urn:microsoft.com/office/officeart/2009/3/layout/StepUpProcess"/>
    <dgm:cxn modelId="{8B1C0A4B-E72E-9147-AB04-1AAC92DFB252}" type="presParOf" srcId="{BC8A4CDD-DBD6-A643-8A3A-0BA5AF741F06}" destId="{8632ADC1-0056-FD45-9F7B-F825CEE0A4FE}" srcOrd="1" destOrd="0" presId="urn:microsoft.com/office/officeart/2009/3/layout/StepUpProcess"/>
    <dgm:cxn modelId="{30CCE4A1-535D-3041-901E-1355D00F55E3}" type="presParOf" srcId="{8632ADC1-0056-FD45-9F7B-F825CEE0A4FE}" destId="{07421F4F-19B2-5F4C-A862-B536C66EBA9B}" srcOrd="0" destOrd="0" presId="urn:microsoft.com/office/officeart/2009/3/layout/StepUpProcess"/>
    <dgm:cxn modelId="{A0250DE9-5068-E645-ADC7-FCAA0CC85FC2}" type="presParOf" srcId="{BC8A4CDD-DBD6-A643-8A3A-0BA5AF741F06}" destId="{0B7601AC-008E-DC4F-9DD8-BBCF70E699E1}" srcOrd="2" destOrd="0" presId="urn:microsoft.com/office/officeart/2009/3/layout/StepUpProcess"/>
    <dgm:cxn modelId="{897FB779-5F04-AF40-8F8E-CAAFB9F8A838}" type="presParOf" srcId="{0B7601AC-008E-DC4F-9DD8-BBCF70E699E1}" destId="{88BBECF8-534E-644A-A93C-8DADF18C9061}" srcOrd="0" destOrd="0" presId="urn:microsoft.com/office/officeart/2009/3/layout/StepUpProcess"/>
    <dgm:cxn modelId="{18533E37-DF48-624D-A89D-9DA85248A185}" type="presParOf" srcId="{0B7601AC-008E-DC4F-9DD8-BBCF70E699E1}" destId="{4B5F9DA7-1941-6F40-967C-2BF3517FF26E}" srcOrd="1" destOrd="0" presId="urn:microsoft.com/office/officeart/2009/3/layout/StepUpProcess"/>
    <dgm:cxn modelId="{5AD1C636-559D-8A41-BB08-A2FE214DA852}" type="presParOf" srcId="{0B7601AC-008E-DC4F-9DD8-BBCF70E699E1}" destId="{BDD601DA-8919-784F-9F15-3359BD4AF9EC}" srcOrd="2" destOrd="0" presId="urn:microsoft.com/office/officeart/2009/3/layout/StepUpProcess"/>
    <dgm:cxn modelId="{678F8C62-A877-134C-B7B4-1112393A542A}" type="presParOf" srcId="{BC8A4CDD-DBD6-A643-8A3A-0BA5AF741F06}" destId="{8951EAB6-ED4C-DA4A-8C1F-5CED502971AA}" srcOrd="3" destOrd="0" presId="urn:microsoft.com/office/officeart/2009/3/layout/StepUpProcess"/>
    <dgm:cxn modelId="{CB9E43F3-D1E5-464F-B459-98822144D594}" type="presParOf" srcId="{8951EAB6-ED4C-DA4A-8C1F-5CED502971AA}" destId="{A9B64FEE-7801-2A4E-8949-F3FEFA39A3B3}" srcOrd="0" destOrd="0" presId="urn:microsoft.com/office/officeart/2009/3/layout/StepUpProcess"/>
    <dgm:cxn modelId="{6AA05540-ECF5-2D4B-9390-FB9D9F2AC341}" type="presParOf" srcId="{BC8A4CDD-DBD6-A643-8A3A-0BA5AF741F06}" destId="{241B548F-B87B-F647-BF18-B8527825EE20}" srcOrd="4" destOrd="0" presId="urn:microsoft.com/office/officeart/2009/3/layout/StepUpProcess"/>
    <dgm:cxn modelId="{F2E72E05-3035-3943-85D7-8077E3EC4FCB}" type="presParOf" srcId="{241B548F-B87B-F647-BF18-B8527825EE20}" destId="{D38A0714-60A1-E148-BDF5-2740FD5FA21A}" srcOrd="0" destOrd="0" presId="urn:microsoft.com/office/officeart/2009/3/layout/StepUpProcess"/>
    <dgm:cxn modelId="{C8CAC427-A96D-C04D-84DE-B35BCD705FD1}" type="presParOf" srcId="{241B548F-B87B-F647-BF18-B8527825EE20}" destId="{BE105872-4C41-5944-A979-D27092E60841}" srcOrd="1" destOrd="0" presId="urn:microsoft.com/office/officeart/2009/3/layout/StepUpProcess"/>
    <dgm:cxn modelId="{4006D9FA-B7BB-4243-937A-76FB9E9C46A7}" type="presParOf" srcId="{241B548F-B87B-F647-BF18-B8527825EE20}" destId="{F6C7966F-0819-9C47-B038-1877FD33457B}" srcOrd="2" destOrd="0" presId="urn:microsoft.com/office/officeart/2009/3/layout/StepUpProcess"/>
    <dgm:cxn modelId="{67025A7B-ECC6-3646-A09F-ECE9386A7361}" type="presParOf" srcId="{BC8A4CDD-DBD6-A643-8A3A-0BA5AF741F06}" destId="{8C51D604-DEDA-6843-B2A1-1310375B7CD4}" srcOrd="5" destOrd="0" presId="urn:microsoft.com/office/officeart/2009/3/layout/StepUpProcess"/>
    <dgm:cxn modelId="{04E5130E-E63A-554A-ADF6-334BFBC41DD3}" type="presParOf" srcId="{8C51D604-DEDA-6843-B2A1-1310375B7CD4}" destId="{BA991700-1184-0A48-93BE-10E3EEA82113}" srcOrd="0" destOrd="0" presId="urn:microsoft.com/office/officeart/2009/3/layout/StepUpProcess"/>
    <dgm:cxn modelId="{854F81F5-B179-0F4E-A782-CD8E3C98431A}" type="presParOf" srcId="{BC8A4CDD-DBD6-A643-8A3A-0BA5AF741F06}" destId="{CABF845D-DF95-AF42-AE67-4C619D5D37D3}" srcOrd="6" destOrd="0" presId="urn:microsoft.com/office/officeart/2009/3/layout/StepUpProcess"/>
    <dgm:cxn modelId="{FD799592-480B-C24A-A9A9-AF1C35B41D72}" type="presParOf" srcId="{CABF845D-DF95-AF42-AE67-4C619D5D37D3}" destId="{CEE6BF25-C9DC-8242-87FA-630C5DE8BCD6}" srcOrd="0" destOrd="0" presId="urn:microsoft.com/office/officeart/2009/3/layout/StepUpProcess"/>
    <dgm:cxn modelId="{CD084F8D-AE5E-034F-91AE-1B8EB23747F0}" type="presParOf" srcId="{CABF845D-DF95-AF42-AE67-4C619D5D37D3}" destId="{2CD49BC0-F3B8-D149-8BE2-004B6F57478B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DDE7F0-B6F4-A04E-972F-B6C040E7A5E0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CABAE9-E2FD-B74B-B828-DF5027C20FEE}">
      <dgm:prSet phldrT="[Text]"/>
      <dgm:spPr/>
      <dgm:t>
        <a:bodyPr/>
        <a:lstStyle/>
        <a:p>
          <a:r>
            <a:rPr lang="zh-CN" altLang="en-US" dirty="0" smtClean="0"/>
            <a:t>发帖</a:t>
          </a:r>
          <a:endParaRPr lang="en-US" dirty="0"/>
        </a:p>
      </dgm:t>
    </dgm:pt>
    <dgm:pt modelId="{FA9D8219-F90F-6144-A207-175474F85625}" type="parTrans" cxnId="{24A1CDFA-134A-884A-B747-AD00E3AF7017}">
      <dgm:prSet/>
      <dgm:spPr/>
      <dgm:t>
        <a:bodyPr/>
        <a:lstStyle/>
        <a:p>
          <a:endParaRPr lang="en-US"/>
        </a:p>
      </dgm:t>
    </dgm:pt>
    <dgm:pt modelId="{1128D133-D7EC-7849-929A-F1E08C80AEBB}" type="sibTrans" cxnId="{24A1CDFA-134A-884A-B747-AD00E3AF7017}">
      <dgm:prSet/>
      <dgm:spPr/>
      <dgm:t>
        <a:bodyPr/>
        <a:lstStyle/>
        <a:p>
          <a:endParaRPr lang="en-US"/>
        </a:p>
      </dgm:t>
    </dgm:pt>
    <dgm:pt modelId="{14834D51-2C59-E048-81D7-410EB77825EC}" type="asst">
      <dgm:prSet/>
      <dgm:spPr/>
      <dgm:t>
        <a:bodyPr/>
        <a:lstStyle/>
        <a:p>
          <a:r>
            <a:rPr lang="zh-CN" altLang="en-US" dirty="0" smtClean="0"/>
            <a:t>点赞</a:t>
          </a:r>
          <a:endParaRPr lang="en-US" dirty="0"/>
        </a:p>
      </dgm:t>
    </dgm:pt>
    <dgm:pt modelId="{EC69B5ED-8936-2243-9FC9-36DC9772B99F}" type="parTrans" cxnId="{A78DEE0B-DB9D-F640-BDFE-CAE678B9AF1D}">
      <dgm:prSet/>
      <dgm:spPr/>
      <dgm:t>
        <a:bodyPr/>
        <a:lstStyle/>
        <a:p>
          <a:endParaRPr lang="en-US"/>
        </a:p>
      </dgm:t>
    </dgm:pt>
    <dgm:pt modelId="{D2F14056-0C5D-C240-96B8-F58C1EDC4CA1}" type="sibTrans" cxnId="{A78DEE0B-DB9D-F640-BDFE-CAE678B9AF1D}">
      <dgm:prSet/>
      <dgm:spPr/>
      <dgm:t>
        <a:bodyPr/>
        <a:lstStyle/>
        <a:p>
          <a:endParaRPr lang="en-US"/>
        </a:p>
      </dgm:t>
    </dgm:pt>
    <dgm:pt modelId="{1C15AE12-F31E-2845-8BC3-12C1C8AE76F6}">
      <dgm:prSet/>
      <dgm:spPr/>
      <dgm:t>
        <a:bodyPr/>
        <a:lstStyle/>
        <a:p>
          <a:r>
            <a:rPr lang="zh-CN" altLang="en-US" dirty="0" smtClean="0"/>
            <a:t>管理</a:t>
          </a:r>
          <a:endParaRPr lang="en-US" dirty="0"/>
        </a:p>
      </dgm:t>
    </dgm:pt>
    <dgm:pt modelId="{984FBBDA-E126-B945-9012-F35E3AFDFE03}" type="parTrans" cxnId="{BDA45B04-0BC5-9740-9D2C-1E416E397119}">
      <dgm:prSet/>
      <dgm:spPr/>
      <dgm:t>
        <a:bodyPr/>
        <a:lstStyle/>
        <a:p>
          <a:endParaRPr lang="en-US"/>
        </a:p>
      </dgm:t>
    </dgm:pt>
    <dgm:pt modelId="{48ECCE3F-DD14-9144-9BEF-5D65540786F8}" type="sibTrans" cxnId="{BDA45B04-0BC5-9740-9D2C-1E416E397119}">
      <dgm:prSet/>
      <dgm:spPr/>
      <dgm:t>
        <a:bodyPr/>
        <a:lstStyle/>
        <a:p>
          <a:endParaRPr lang="en-US"/>
        </a:p>
      </dgm:t>
    </dgm:pt>
    <dgm:pt modelId="{06A93CA8-244F-D447-BEB1-D26C1F44ABE9}">
      <dgm:prSet/>
      <dgm:spPr/>
      <dgm:t>
        <a:bodyPr/>
        <a:lstStyle/>
        <a:p>
          <a:r>
            <a:rPr lang="zh-CN" altLang="en-US" dirty="0" smtClean="0"/>
            <a:t>用户：禁言</a:t>
          </a:r>
          <a:endParaRPr lang="en-US" dirty="0"/>
        </a:p>
      </dgm:t>
    </dgm:pt>
    <dgm:pt modelId="{02B84963-EC18-A84C-8C43-31B59938B7DF}" type="parTrans" cxnId="{331E5795-C7A6-1448-8344-C1152BA06D19}">
      <dgm:prSet/>
      <dgm:spPr/>
      <dgm:t>
        <a:bodyPr/>
        <a:lstStyle/>
        <a:p>
          <a:endParaRPr lang="en-US"/>
        </a:p>
      </dgm:t>
    </dgm:pt>
    <dgm:pt modelId="{96ED03AE-E2FD-9E48-86A1-D29672A6A3F3}" type="sibTrans" cxnId="{331E5795-C7A6-1448-8344-C1152BA06D19}">
      <dgm:prSet/>
      <dgm:spPr/>
      <dgm:t>
        <a:bodyPr/>
        <a:lstStyle/>
        <a:p>
          <a:endParaRPr lang="en-US"/>
        </a:p>
      </dgm:t>
    </dgm:pt>
    <dgm:pt modelId="{E2A93C0F-3C99-A04A-A0E4-014D0F4C82A6}">
      <dgm:prSet/>
      <dgm:spPr/>
      <dgm:t>
        <a:bodyPr/>
        <a:lstStyle/>
        <a:p>
          <a:r>
            <a:rPr lang="zh-CN" altLang="en-US" dirty="0" smtClean="0"/>
            <a:t>帖子留言：增删改查</a:t>
          </a:r>
          <a:endParaRPr lang="en-US" dirty="0"/>
        </a:p>
      </dgm:t>
    </dgm:pt>
    <dgm:pt modelId="{FB09F95B-BA46-3543-9B31-5F6B1ABAEF9A}" type="parTrans" cxnId="{0C37042D-7DE2-3D4C-9A48-E034390F1C30}">
      <dgm:prSet/>
      <dgm:spPr/>
      <dgm:t>
        <a:bodyPr/>
        <a:lstStyle/>
        <a:p>
          <a:endParaRPr lang="en-US"/>
        </a:p>
      </dgm:t>
    </dgm:pt>
    <dgm:pt modelId="{D5F1EA79-6F84-7F40-86AC-11CA3428FE5A}" type="sibTrans" cxnId="{0C37042D-7DE2-3D4C-9A48-E034390F1C30}">
      <dgm:prSet/>
      <dgm:spPr/>
      <dgm:t>
        <a:bodyPr/>
        <a:lstStyle/>
        <a:p>
          <a:endParaRPr lang="en-US"/>
        </a:p>
      </dgm:t>
    </dgm:pt>
    <dgm:pt modelId="{2EB744C1-A328-6845-B7AB-BADDDF79D3F5}" type="asst">
      <dgm:prSet phldrT="[Text]"/>
      <dgm:spPr/>
      <dgm:t>
        <a:bodyPr/>
        <a:lstStyle/>
        <a:p>
          <a:r>
            <a:rPr lang="zh-CN" altLang="en-US" dirty="0" smtClean="0"/>
            <a:t>留言</a:t>
          </a:r>
          <a:endParaRPr lang="en-US" dirty="0"/>
        </a:p>
      </dgm:t>
    </dgm:pt>
    <dgm:pt modelId="{7F2515A4-56D3-CE4F-B95B-FE980F92A7EC}" type="sibTrans" cxnId="{77152F6F-E23C-044B-AA71-29A95E2BC401}">
      <dgm:prSet/>
      <dgm:spPr/>
      <dgm:t>
        <a:bodyPr/>
        <a:lstStyle/>
        <a:p>
          <a:endParaRPr lang="en-US"/>
        </a:p>
      </dgm:t>
    </dgm:pt>
    <dgm:pt modelId="{40F0F15E-6BCB-BD4B-A2A7-F8D65AD6D4CB}" type="parTrans" cxnId="{77152F6F-E23C-044B-AA71-29A95E2BC401}">
      <dgm:prSet/>
      <dgm:spPr/>
      <dgm:t>
        <a:bodyPr/>
        <a:lstStyle/>
        <a:p>
          <a:endParaRPr lang="en-US"/>
        </a:p>
      </dgm:t>
    </dgm:pt>
    <dgm:pt modelId="{AA3BE704-4925-5D4D-AAED-41121FF267D6}">
      <dgm:prSet/>
      <dgm:spPr/>
      <dgm:t>
        <a:bodyPr/>
        <a:lstStyle/>
        <a:p>
          <a:r>
            <a:rPr lang="zh-CN" altLang="en-US" dirty="0" smtClean="0"/>
            <a:t>通知</a:t>
          </a:r>
          <a:endParaRPr lang="en-US" dirty="0"/>
        </a:p>
      </dgm:t>
    </dgm:pt>
    <dgm:pt modelId="{8BCD682D-0975-4E42-A23C-A1508CE3AEE1}" type="parTrans" cxnId="{A6C25E1E-470B-144B-A6DF-DDDF2C472D59}">
      <dgm:prSet/>
      <dgm:spPr/>
      <dgm:t>
        <a:bodyPr/>
        <a:lstStyle/>
        <a:p>
          <a:endParaRPr lang="en-US"/>
        </a:p>
      </dgm:t>
    </dgm:pt>
    <dgm:pt modelId="{F5B65170-A6C9-9F48-B653-D752E8EA92E0}" type="sibTrans" cxnId="{A6C25E1E-470B-144B-A6DF-DDDF2C472D59}">
      <dgm:prSet/>
      <dgm:spPr/>
      <dgm:t>
        <a:bodyPr/>
        <a:lstStyle/>
        <a:p>
          <a:endParaRPr lang="en-US"/>
        </a:p>
      </dgm:t>
    </dgm:pt>
    <dgm:pt modelId="{3CFFE843-70EB-4F41-9122-7FF9FD52B552}">
      <dgm:prSet/>
      <dgm:spPr/>
      <dgm:t>
        <a:bodyPr/>
        <a:lstStyle/>
        <a:p>
          <a:r>
            <a:rPr lang="zh-CN" altLang="en-US" dirty="0" smtClean="0"/>
            <a:t>被留言和回复则推送</a:t>
          </a:r>
          <a:endParaRPr lang="en-US" dirty="0"/>
        </a:p>
      </dgm:t>
    </dgm:pt>
    <dgm:pt modelId="{4C9FFCE4-B701-8D40-A1E0-688ED130D6B2}" type="parTrans" cxnId="{7D78BD2A-26B3-9E46-982A-DB7B33AB26B6}">
      <dgm:prSet/>
      <dgm:spPr/>
      <dgm:t>
        <a:bodyPr/>
        <a:lstStyle/>
        <a:p>
          <a:endParaRPr lang="en-US"/>
        </a:p>
      </dgm:t>
    </dgm:pt>
    <dgm:pt modelId="{A91AD46E-C146-3445-9856-88A14719AE6B}" type="sibTrans" cxnId="{7D78BD2A-26B3-9E46-982A-DB7B33AB26B6}">
      <dgm:prSet/>
      <dgm:spPr/>
      <dgm:t>
        <a:bodyPr/>
        <a:lstStyle/>
        <a:p>
          <a:endParaRPr lang="en-US"/>
        </a:p>
      </dgm:t>
    </dgm:pt>
    <dgm:pt modelId="{8D111D6B-1E99-D94B-A258-77705499EB6F}">
      <dgm:prSet/>
      <dgm:spPr/>
      <dgm:t>
        <a:bodyPr/>
        <a:lstStyle/>
        <a:p>
          <a:r>
            <a:rPr lang="zh-CN" altLang="en-US" dirty="0" smtClean="0"/>
            <a:t>搜索</a:t>
          </a:r>
          <a:endParaRPr lang="en-US" dirty="0"/>
        </a:p>
      </dgm:t>
    </dgm:pt>
    <dgm:pt modelId="{C34B3F41-BEE8-0744-A9F3-9E8AB8F1FB14}" type="parTrans" cxnId="{D0271D92-7E13-E840-98BE-97C4E7E3D8EC}">
      <dgm:prSet/>
      <dgm:spPr/>
      <dgm:t>
        <a:bodyPr/>
        <a:lstStyle/>
        <a:p>
          <a:endParaRPr lang="en-US"/>
        </a:p>
      </dgm:t>
    </dgm:pt>
    <dgm:pt modelId="{273DD1C0-8B8B-7E41-BE58-11D7FA797E31}" type="sibTrans" cxnId="{D0271D92-7E13-E840-98BE-97C4E7E3D8EC}">
      <dgm:prSet/>
      <dgm:spPr/>
      <dgm:t>
        <a:bodyPr/>
        <a:lstStyle/>
        <a:p>
          <a:endParaRPr lang="en-US"/>
        </a:p>
      </dgm:t>
    </dgm:pt>
    <dgm:pt modelId="{11005056-B971-774A-8298-EFA5D48206B1}">
      <dgm:prSet/>
      <dgm:spPr/>
      <dgm:t>
        <a:bodyPr/>
        <a:lstStyle/>
        <a:p>
          <a:r>
            <a:rPr lang="zh-CN" altLang="en-US" dirty="0" smtClean="0"/>
            <a:t>帖子</a:t>
          </a:r>
          <a:endParaRPr lang="en-US" dirty="0"/>
        </a:p>
      </dgm:t>
    </dgm:pt>
    <dgm:pt modelId="{A0B29AA4-73AC-D24D-9A8B-1A4E4520B051}" type="sibTrans" cxnId="{0A89379D-D812-494F-B426-F15F6E3BA63E}">
      <dgm:prSet/>
      <dgm:spPr/>
      <dgm:t>
        <a:bodyPr/>
        <a:lstStyle/>
        <a:p>
          <a:endParaRPr lang="en-US"/>
        </a:p>
      </dgm:t>
    </dgm:pt>
    <dgm:pt modelId="{2FC29D1C-D9E7-984B-A8D5-3A0690D58DFA}" type="parTrans" cxnId="{0A89379D-D812-494F-B426-F15F6E3BA63E}">
      <dgm:prSet/>
      <dgm:spPr/>
      <dgm:t>
        <a:bodyPr/>
        <a:lstStyle/>
        <a:p>
          <a:endParaRPr lang="en-US"/>
        </a:p>
      </dgm:t>
    </dgm:pt>
    <dgm:pt modelId="{66BA03C8-83D5-5E40-9D52-E694FFB60676}">
      <dgm:prSet/>
      <dgm:spPr/>
      <dgm:t>
        <a:bodyPr/>
        <a:lstStyle/>
        <a:p>
          <a:r>
            <a:rPr lang="zh-CN" altLang="en-US" dirty="0" smtClean="0"/>
            <a:t>留言</a:t>
          </a:r>
          <a:endParaRPr lang="en-US" dirty="0"/>
        </a:p>
      </dgm:t>
    </dgm:pt>
    <dgm:pt modelId="{53F68DED-009B-EE46-8CEF-69842BFCB335}" type="parTrans" cxnId="{BCBF9088-5348-7743-A7BC-0FEE9508526F}">
      <dgm:prSet/>
      <dgm:spPr/>
      <dgm:t>
        <a:bodyPr/>
        <a:lstStyle/>
        <a:p>
          <a:endParaRPr lang="en-US"/>
        </a:p>
      </dgm:t>
    </dgm:pt>
    <dgm:pt modelId="{C4035621-48C3-7249-B11F-2DD67E2CF39D}" type="sibTrans" cxnId="{BCBF9088-5348-7743-A7BC-0FEE9508526F}">
      <dgm:prSet/>
      <dgm:spPr/>
      <dgm:t>
        <a:bodyPr/>
        <a:lstStyle/>
        <a:p>
          <a:endParaRPr lang="en-US"/>
        </a:p>
      </dgm:t>
    </dgm:pt>
    <dgm:pt modelId="{BA417B40-7AC6-5D45-B43C-C20E3E056DD9}" type="pres">
      <dgm:prSet presAssocID="{A4DDE7F0-B6F4-A04E-972F-B6C040E7A5E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F0CC0CE-F371-EA41-B636-A84E3A46C23F}" type="pres">
      <dgm:prSet presAssocID="{F0CABAE9-E2FD-B74B-B828-DF5027C20FEE}" presName="hierRoot1" presStyleCnt="0">
        <dgm:presLayoutVars>
          <dgm:hierBranch val="init"/>
        </dgm:presLayoutVars>
      </dgm:prSet>
      <dgm:spPr/>
    </dgm:pt>
    <dgm:pt modelId="{4C91BA3B-6A41-7F46-9580-8A8176C0D4FB}" type="pres">
      <dgm:prSet presAssocID="{F0CABAE9-E2FD-B74B-B828-DF5027C20FEE}" presName="rootComposite1" presStyleCnt="0"/>
      <dgm:spPr/>
    </dgm:pt>
    <dgm:pt modelId="{DAD0A11D-985C-9843-B484-332BCD73ACA8}" type="pres">
      <dgm:prSet presAssocID="{F0CABAE9-E2FD-B74B-B828-DF5027C20FEE}" presName="rootText1" presStyleLbl="node0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B42C21-FCC0-DE4A-88C1-39BC2C0B7FDD}" type="pres">
      <dgm:prSet presAssocID="{F0CABAE9-E2FD-B74B-B828-DF5027C20FE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16CBFBE-9DC5-2349-8AE1-9F7B38C0A1F0}" type="pres">
      <dgm:prSet presAssocID="{F0CABAE9-E2FD-B74B-B828-DF5027C20FEE}" presName="hierChild2" presStyleCnt="0"/>
      <dgm:spPr/>
    </dgm:pt>
    <dgm:pt modelId="{BB2560A9-6A8F-124F-89A9-213250441E08}" type="pres">
      <dgm:prSet presAssocID="{F0CABAE9-E2FD-B74B-B828-DF5027C20FEE}" presName="hierChild3" presStyleCnt="0"/>
      <dgm:spPr/>
    </dgm:pt>
    <dgm:pt modelId="{4CF08899-5C8B-0C4F-B109-71D1EA6A0F24}" type="pres">
      <dgm:prSet presAssocID="{40F0F15E-6BCB-BD4B-A2A7-F8D65AD6D4CB}" presName="Name111" presStyleLbl="parChTrans1D2" presStyleIdx="0" presStyleCnt="7"/>
      <dgm:spPr/>
      <dgm:t>
        <a:bodyPr/>
        <a:lstStyle/>
        <a:p>
          <a:endParaRPr lang="en-US"/>
        </a:p>
      </dgm:t>
    </dgm:pt>
    <dgm:pt modelId="{FC09F90B-6A27-4B44-82A5-0FC924329033}" type="pres">
      <dgm:prSet presAssocID="{2EB744C1-A328-6845-B7AB-BADDDF79D3F5}" presName="hierRoot3" presStyleCnt="0">
        <dgm:presLayoutVars>
          <dgm:hierBranch val="init"/>
        </dgm:presLayoutVars>
      </dgm:prSet>
      <dgm:spPr/>
    </dgm:pt>
    <dgm:pt modelId="{A74D9C85-8083-A74C-A825-F19EFAD86360}" type="pres">
      <dgm:prSet presAssocID="{2EB744C1-A328-6845-B7AB-BADDDF79D3F5}" presName="rootComposite3" presStyleCnt="0"/>
      <dgm:spPr/>
    </dgm:pt>
    <dgm:pt modelId="{7C4A73D0-3D37-5A4C-85F1-3891369D2A32}" type="pres">
      <dgm:prSet presAssocID="{2EB744C1-A328-6845-B7AB-BADDDF79D3F5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F74E52-FCB3-EA4A-AA67-B9508C88795B}" type="pres">
      <dgm:prSet presAssocID="{2EB744C1-A328-6845-B7AB-BADDDF79D3F5}" presName="rootConnector3" presStyleLbl="asst1" presStyleIdx="0" presStyleCnt="2"/>
      <dgm:spPr/>
      <dgm:t>
        <a:bodyPr/>
        <a:lstStyle/>
        <a:p>
          <a:endParaRPr lang="en-US"/>
        </a:p>
      </dgm:t>
    </dgm:pt>
    <dgm:pt modelId="{4DEB1CD3-0C29-5C44-BFE9-7683D197E8B8}" type="pres">
      <dgm:prSet presAssocID="{2EB744C1-A328-6845-B7AB-BADDDF79D3F5}" presName="hierChild6" presStyleCnt="0"/>
      <dgm:spPr/>
    </dgm:pt>
    <dgm:pt modelId="{FDDA0652-5C0A-ED42-BC12-C0899EE137CA}" type="pres">
      <dgm:prSet presAssocID="{2EB744C1-A328-6845-B7AB-BADDDF79D3F5}" presName="hierChild7" presStyleCnt="0"/>
      <dgm:spPr/>
    </dgm:pt>
    <dgm:pt modelId="{20EE874B-F71B-E04D-891F-73C1C23F8817}" type="pres">
      <dgm:prSet presAssocID="{EC69B5ED-8936-2243-9FC9-36DC9772B99F}" presName="Name111" presStyleLbl="parChTrans1D2" presStyleIdx="1" presStyleCnt="7"/>
      <dgm:spPr/>
      <dgm:t>
        <a:bodyPr/>
        <a:lstStyle/>
        <a:p>
          <a:endParaRPr lang="en-US"/>
        </a:p>
      </dgm:t>
    </dgm:pt>
    <dgm:pt modelId="{66F7FA1E-064E-7048-A27B-C3D498FA7D2D}" type="pres">
      <dgm:prSet presAssocID="{14834D51-2C59-E048-81D7-410EB77825EC}" presName="hierRoot3" presStyleCnt="0">
        <dgm:presLayoutVars>
          <dgm:hierBranch val="init"/>
        </dgm:presLayoutVars>
      </dgm:prSet>
      <dgm:spPr/>
    </dgm:pt>
    <dgm:pt modelId="{B1FCFB06-AA0F-AB4C-9A65-4EF6B2CA4C23}" type="pres">
      <dgm:prSet presAssocID="{14834D51-2C59-E048-81D7-410EB77825EC}" presName="rootComposite3" presStyleCnt="0"/>
      <dgm:spPr/>
    </dgm:pt>
    <dgm:pt modelId="{C746F7A5-9131-8348-85C3-2571CC1F4654}" type="pres">
      <dgm:prSet presAssocID="{14834D51-2C59-E048-81D7-410EB77825EC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71B687-1B42-AA4F-B223-BEC12ED05494}" type="pres">
      <dgm:prSet presAssocID="{14834D51-2C59-E048-81D7-410EB77825EC}" presName="rootConnector3" presStyleLbl="asst1" presStyleIdx="1" presStyleCnt="2"/>
      <dgm:spPr/>
      <dgm:t>
        <a:bodyPr/>
        <a:lstStyle/>
        <a:p>
          <a:endParaRPr lang="en-US"/>
        </a:p>
      </dgm:t>
    </dgm:pt>
    <dgm:pt modelId="{D1D62B57-87C5-7846-8ECB-71AE2E136A66}" type="pres">
      <dgm:prSet presAssocID="{14834D51-2C59-E048-81D7-410EB77825EC}" presName="hierChild6" presStyleCnt="0"/>
      <dgm:spPr/>
    </dgm:pt>
    <dgm:pt modelId="{91E77D4D-378B-2E4C-A6A5-1CACB210842E}" type="pres">
      <dgm:prSet presAssocID="{14834D51-2C59-E048-81D7-410EB77825EC}" presName="hierChild7" presStyleCnt="0"/>
      <dgm:spPr/>
    </dgm:pt>
    <dgm:pt modelId="{0D2B2776-3950-264A-8011-B745F8E32D13}" type="pres">
      <dgm:prSet presAssocID="{1C15AE12-F31E-2845-8BC3-12C1C8AE76F6}" presName="hierRoot1" presStyleCnt="0">
        <dgm:presLayoutVars>
          <dgm:hierBranch val="init"/>
        </dgm:presLayoutVars>
      </dgm:prSet>
      <dgm:spPr/>
    </dgm:pt>
    <dgm:pt modelId="{CD413233-5DF3-BE4B-9FD0-E8DF8DC7E763}" type="pres">
      <dgm:prSet presAssocID="{1C15AE12-F31E-2845-8BC3-12C1C8AE76F6}" presName="rootComposite1" presStyleCnt="0"/>
      <dgm:spPr/>
    </dgm:pt>
    <dgm:pt modelId="{26C90E66-9EEA-D54F-A730-5FF8AC9A0A0C}" type="pres">
      <dgm:prSet presAssocID="{1C15AE12-F31E-2845-8BC3-12C1C8AE76F6}" presName="rootText1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29F88B-F48B-7E46-AD24-4B0CD1C6FEED}" type="pres">
      <dgm:prSet presAssocID="{1C15AE12-F31E-2845-8BC3-12C1C8AE76F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8959AF7-394A-0346-902B-F97760054BF1}" type="pres">
      <dgm:prSet presAssocID="{1C15AE12-F31E-2845-8BC3-12C1C8AE76F6}" presName="hierChild2" presStyleCnt="0"/>
      <dgm:spPr/>
    </dgm:pt>
    <dgm:pt modelId="{60454D73-0E15-704E-95A0-B90255738A8C}" type="pres">
      <dgm:prSet presAssocID="{02B84963-EC18-A84C-8C43-31B59938B7DF}" presName="Name37" presStyleLbl="parChTrans1D2" presStyleIdx="2" presStyleCnt="7"/>
      <dgm:spPr/>
      <dgm:t>
        <a:bodyPr/>
        <a:lstStyle/>
        <a:p>
          <a:endParaRPr lang="en-US"/>
        </a:p>
      </dgm:t>
    </dgm:pt>
    <dgm:pt modelId="{B2712877-FEC7-C540-BAD8-02440E46CC26}" type="pres">
      <dgm:prSet presAssocID="{06A93CA8-244F-D447-BEB1-D26C1F44ABE9}" presName="hierRoot2" presStyleCnt="0">
        <dgm:presLayoutVars>
          <dgm:hierBranch val="init"/>
        </dgm:presLayoutVars>
      </dgm:prSet>
      <dgm:spPr/>
    </dgm:pt>
    <dgm:pt modelId="{1AFC9A87-1435-5047-A41A-2E199C75E63B}" type="pres">
      <dgm:prSet presAssocID="{06A93CA8-244F-D447-BEB1-D26C1F44ABE9}" presName="rootComposite" presStyleCnt="0"/>
      <dgm:spPr/>
    </dgm:pt>
    <dgm:pt modelId="{7FE518A4-B38E-E643-965E-CC4FF8635720}" type="pres">
      <dgm:prSet presAssocID="{06A93CA8-244F-D447-BEB1-D26C1F44ABE9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FD11F7-F582-7148-A7A5-BA92A70CB025}" type="pres">
      <dgm:prSet presAssocID="{06A93CA8-244F-D447-BEB1-D26C1F44ABE9}" presName="rootConnector" presStyleLbl="node2" presStyleIdx="0" presStyleCnt="5"/>
      <dgm:spPr/>
      <dgm:t>
        <a:bodyPr/>
        <a:lstStyle/>
        <a:p>
          <a:endParaRPr lang="en-US"/>
        </a:p>
      </dgm:t>
    </dgm:pt>
    <dgm:pt modelId="{D66F315E-B211-3E40-826F-CB00DF290E49}" type="pres">
      <dgm:prSet presAssocID="{06A93CA8-244F-D447-BEB1-D26C1F44ABE9}" presName="hierChild4" presStyleCnt="0"/>
      <dgm:spPr/>
    </dgm:pt>
    <dgm:pt modelId="{03412575-5408-A24E-B2AC-F1A07C6DCFC0}" type="pres">
      <dgm:prSet presAssocID="{06A93CA8-244F-D447-BEB1-D26C1F44ABE9}" presName="hierChild5" presStyleCnt="0"/>
      <dgm:spPr/>
    </dgm:pt>
    <dgm:pt modelId="{8F2AE1B5-1D21-C04D-9E60-7727C125B54D}" type="pres">
      <dgm:prSet presAssocID="{FB09F95B-BA46-3543-9B31-5F6B1ABAEF9A}" presName="Name37" presStyleLbl="parChTrans1D2" presStyleIdx="3" presStyleCnt="7"/>
      <dgm:spPr/>
      <dgm:t>
        <a:bodyPr/>
        <a:lstStyle/>
        <a:p>
          <a:endParaRPr lang="en-US"/>
        </a:p>
      </dgm:t>
    </dgm:pt>
    <dgm:pt modelId="{927F2E8E-2017-274D-AFC6-897BB58A84AD}" type="pres">
      <dgm:prSet presAssocID="{E2A93C0F-3C99-A04A-A0E4-014D0F4C82A6}" presName="hierRoot2" presStyleCnt="0">
        <dgm:presLayoutVars>
          <dgm:hierBranch val="init"/>
        </dgm:presLayoutVars>
      </dgm:prSet>
      <dgm:spPr/>
    </dgm:pt>
    <dgm:pt modelId="{1C0E2650-AC3D-C845-8C64-1264F4CBA56F}" type="pres">
      <dgm:prSet presAssocID="{E2A93C0F-3C99-A04A-A0E4-014D0F4C82A6}" presName="rootComposite" presStyleCnt="0"/>
      <dgm:spPr/>
    </dgm:pt>
    <dgm:pt modelId="{E3F038BA-C56B-D54E-B0B4-578B8D34ABD8}" type="pres">
      <dgm:prSet presAssocID="{E2A93C0F-3C99-A04A-A0E4-014D0F4C82A6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E0A456-A221-3140-87A7-D5FB134B83CF}" type="pres">
      <dgm:prSet presAssocID="{E2A93C0F-3C99-A04A-A0E4-014D0F4C82A6}" presName="rootConnector" presStyleLbl="node2" presStyleIdx="1" presStyleCnt="5"/>
      <dgm:spPr/>
      <dgm:t>
        <a:bodyPr/>
        <a:lstStyle/>
        <a:p>
          <a:endParaRPr lang="en-US"/>
        </a:p>
      </dgm:t>
    </dgm:pt>
    <dgm:pt modelId="{489607F7-34F4-444D-8C8A-335A5DB0CF59}" type="pres">
      <dgm:prSet presAssocID="{E2A93C0F-3C99-A04A-A0E4-014D0F4C82A6}" presName="hierChild4" presStyleCnt="0"/>
      <dgm:spPr/>
    </dgm:pt>
    <dgm:pt modelId="{E9D820CA-7106-D04A-93B5-7D985229B223}" type="pres">
      <dgm:prSet presAssocID="{E2A93C0F-3C99-A04A-A0E4-014D0F4C82A6}" presName="hierChild5" presStyleCnt="0"/>
      <dgm:spPr/>
    </dgm:pt>
    <dgm:pt modelId="{24C37D65-FA90-0D49-A7CC-947DE8D9D682}" type="pres">
      <dgm:prSet presAssocID="{1C15AE12-F31E-2845-8BC3-12C1C8AE76F6}" presName="hierChild3" presStyleCnt="0"/>
      <dgm:spPr/>
    </dgm:pt>
    <dgm:pt modelId="{95009EEE-0AE8-0940-9167-3F463F99162F}" type="pres">
      <dgm:prSet presAssocID="{AA3BE704-4925-5D4D-AAED-41121FF267D6}" presName="hierRoot1" presStyleCnt="0">
        <dgm:presLayoutVars>
          <dgm:hierBranch val="init"/>
        </dgm:presLayoutVars>
      </dgm:prSet>
      <dgm:spPr/>
    </dgm:pt>
    <dgm:pt modelId="{751B39B3-4A2D-814D-A720-42681EDFEF18}" type="pres">
      <dgm:prSet presAssocID="{AA3BE704-4925-5D4D-AAED-41121FF267D6}" presName="rootComposite1" presStyleCnt="0"/>
      <dgm:spPr/>
    </dgm:pt>
    <dgm:pt modelId="{98125B62-778A-D04E-B8C2-4A5D78FE873E}" type="pres">
      <dgm:prSet presAssocID="{AA3BE704-4925-5D4D-AAED-41121FF267D6}" presName="rootText1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0C9350-D049-0D4F-8263-5F9309C8DAC6}" type="pres">
      <dgm:prSet presAssocID="{AA3BE704-4925-5D4D-AAED-41121FF267D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F5BAA49-9A32-564F-BBAC-3B0DCF0D40B9}" type="pres">
      <dgm:prSet presAssocID="{AA3BE704-4925-5D4D-AAED-41121FF267D6}" presName="hierChild2" presStyleCnt="0"/>
      <dgm:spPr/>
    </dgm:pt>
    <dgm:pt modelId="{184B5066-AED4-5645-9791-4BA6AAA7DB9B}" type="pres">
      <dgm:prSet presAssocID="{4C9FFCE4-B701-8D40-A1E0-688ED130D6B2}" presName="Name37" presStyleLbl="parChTrans1D2" presStyleIdx="4" presStyleCnt="7"/>
      <dgm:spPr/>
      <dgm:t>
        <a:bodyPr/>
        <a:lstStyle/>
        <a:p>
          <a:endParaRPr lang="en-US"/>
        </a:p>
      </dgm:t>
    </dgm:pt>
    <dgm:pt modelId="{E064E147-1181-134B-94D1-6488A7F9EB5B}" type="pres">
      <dgm:prSet presAssocID="{3CFFE843-70EB-4F41-9122-7FF9FD52B552}" presName="hierRoot2" presStyleCnt="0">
        <dgm:presLayoutVars>
          <dgm:hierBranch val="init"/>
        </dgm:presLayoutVars>
      </dgm:prSet>
      <dgm:spPr/>
    </dgm:pt>
    <dgm:pt modelId="{F8E79C54-DDC9-A249-B54B-4D1289FCAF01}" type="pres">
      <dgm:prSet presAssocID="{3CFFE843-70EB-4F41-9122-7FF9FD52B552}" presName="rootComposite" presStyleCnt="0"/>
      <dgm:spPr/>
    </dgm:pt>
    <dgm:pt modelId="{B1FD5BFE-28E5-9245-B1A4-36F989C32E27}" type="pres">
      <dgm:prSet presAssocID="{3CFFE843-70EB-4F41-9122-7FF9FD52B552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369F14-2954-2247-8F48-488ACDD46F25}" type="pres">
      <dgm:prSet presAssocID="{3CFFE843-70EB-4F41-9122-7FF9FD52B552}" presName="rootConnector" presStyleLbl="node2" presStyleIdx="2" presStyleCnt="5"/>
      <dgm:spPr/>
      <dgm:t>
        <a:bodyPr/>
        <a:lstStyle/>
        <a:p>
          <a:endParaRPr lang="en-US"/>
        </a:p>
      </dgm:t>
    </dgm:pt>
    <dgm:pt modelId="{0D48543F-E6BE-A442-8CDF-BECFC7130A7D}" type="pres">
      <dgm:prSet presAssocID="{3CFFE843-70EB-4F41-9122-7FF9FD52B552}" presName="hierChild4" presStyleCnt="0"/>
      <dgm:spPr/>
    </dgm:pt>
    <dgm:pt modelId="{A8D9415C-D730-E144-9CC6-47B31DEDB00C}" type="pres">
      <dgm:prSet presAssocID="{3CFFE843-70EB-4F41-9122-7FF9FD52B552}" presName="hierChild5" presStyleCnt="0"/>
      <dgm:spPr/>
    </dgm:pt>
    <dgm:pt modelId="{C958B19F-29B0-6049-A7D2-263FADBC1C66}" type="pres">
      <dgm:prSet presAssocID="{AA3BE704-4925-5D4D-AAED-41121FF267D6}" presName="hierChild3" presStyleCnt="0"/>
      <dgm:spPr/>
    </dgm:pt>
    <dgm:pt modelId="{C3F3C418-7E35-3C43-98AD-89D5A6ABDEA1}" type="pres">
      <dgm:prSet presAssocID="{8D111D6B-1E99-D94B-A258-77705499EB6F}" presName="hierRoot1" presStyleCnt="0">
        <dgm:presLayoutVars>
          <dgm:hierBranch val="init"/>
        </dgm:presLayoutVars>
      </dgm:prSet>
      <dgm:spPr/>
    </dgm:pt>
    <dgm:pt modelId="{0E74F6D0-FE6F-D445-B314-BB050A49C94E}" type="pres">
      <dgm:prSet presAssocID="{8D111D6B-1E99-D94B-A258-77705499EB6F}" presName="rootComposite1" presStyleCnt="0"/>
      <dgm:spPr/>
    </dgm:pt>
    <dgm:pt modelId="{53CBF131-2DF3-7C4C-91C8-7E5D0105C844}" type="pres">
      <dgm:prSet presAssocID="{8D111D6B-1E99-D94B-A258-77705499EB6F}" presName="rootText1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EC29CA-7087-6641-B4EA-085877F1A7B5}" type="pres">
      <dgm:prSet presAssocID="{8D111D6B-1E99-D94B-A258-77705499EB6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496DAE2-8D06-FB48-A9FD-F80634527690}" type="pres">
      <dgm:prSet presAssocID="{8D111D6B-1E99-D94B-A258-77705499EB6F}" presName="hierChild2" presStyleCnt="0"/>
      <dgm:spPr/>
    </dgm:pt>
    <dgm:pt modelId="{427A6056-3ED6-554F-812B-6C64040C8701}" type="pres">
      <dgm:prSet presAssocID="{2FC29D1C-D9E7-984B-A8D5-3A0690D58DFA}" presName="Name37" presStyleLbl="parChTrans1D2" presStyleIdx="5" presStyleCnt="7"/>
      <dgm:spPr/>
      <dgm:t>
        <a:bodyPr/>
        <a:lstStyle/>
        <a:p>
          <a:endParaRPr lang="en-US"/>
        </a:p>
      </dgm:t>
    </dgm:pt>
    <dgm:pt modelId="{D6627EEA-9A46-5646-B34C-6D8D3864ED61}" type="pres">
      <dgm:prSet presAssocID="{11005056-B971-774A-8298-EFA5D48206B1}" presName="hierRoot2" presStyleCnt="0">
        <dgm:presLayoutVars>
          <dgm:hierBranch val="init"/>
        </dgm:presLayoutVars>
      </dgm:prSet>
      <dgm:spPr/>
    </dgm:pt>
    <dgm:pt modelId="{D7242AC8-EBB8-594D-A44A-01BBDBF709F3}" type="pres">
      <dgm:prSet presAssocID="{11005056-B971-774A-8298-EFA5D48206B1}" presName="rootComposite" presStyleCnt="0"/>
      <dgm:spPr/>
    </dgm:pt>
    <dgm:pt modelId="{68EF192F-50B1-DD41-9CEF-6D41A1B4201E}" type="pres">
      <dgm:prSet presAssocID="{11005056-B971-774A-8298-EFA5D48206B1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B7B59C-FFFE-2D49-AFD3-1DB5F112CC15}" type="pres">
      <dgm:prSet presAssocID="{11005056-B971-774A-8298-EFA5D48206B1}" presName="rootConnector" presStyleLbl="node2" presStyleIdx="3" presStyleCnt="5"/>
      <dgm:spPr/>
      <dgm:t>
        <a:bodyPr/>
        <a:lstStyle/>
        <a:p>
          <a:endParaRPr lang="en-US"/>
        </a:p>
      </dgm:t>
    </dgm:pt>
    <dgm:pt modelId="{BC1A6577-D04C-4142-8B87-CD5F34182D72}" type="pres">
      <dgm:prSet presAssocID="{11005056-B971-774A-8298-EFA5D48206B1}" presName="hierChild4" presStyleCnt="0"/>
      <dgm:spPr/>
    </dgm:pt>
    <dgm:pt modelId="{9A1D688D-3D77-064D-8BFA-ECCFEE729FC0}" type="pres">
      <dgm:prSet presAssocID="{11005056-B971-774A-8298-EFA5D48206B1}" presName="hierChild5" presStyleCnt="0"/>
      <dgm:spPr/>
    </dgm:pt>
    <dgm:pt modelId="{AD565DDE-C2E9-6D4B-994E-FFBD33944F68}" type="pres">
      <dgm:prSet presAssocID="{53F68DED-009B-EE46-8CEF-69842BFCB335}" presName="Name37" presStyleLbl="parChTrans1D2" presStyleIdx="6" presStyleCnt="7"/>
      <dgm:spPr/>
      <dgm:t>
        <a:bodyPr/>
        <a:lstStyle/>
        <a:p>
          <a:endParaRPr lang="en-US"/>
        </a:p>
      </dgm:t>
    </dgm:pt>
    <dgm:pt modelId="{BDA83FB9-E067-A14E-B337-1DD5BACFBA92}" type="pres">
      <dgm:prSet presAssocID="{66BA03C8-83D5-5E40-9D52-E694FFB60676}" presName="hierRoot2" presStyleCnt="0">
        <dgm:presLayoutVars>
          <dgm:hierBranch val="init"/>
        </dgm:presLayoutVars>
      </dgm:prSet>
      <dgm:spPr/>
    </dgm:pt>
    <dgm:pt modelId="{BF0895E0-E369-FC4B-851D-9B4BEF4304D0}" type="pres">
      <dgm:prSet presAssocID="{66BA03C8-83D5-5E40-9D52-E694FFB60676}" presName="rootComposite" presStyleCnt="0"/>
      <dgm:spPr/>
    </dgm:pt>
    <dgm:pt modelId="{9E6ACFC3-DCF8-4B4B-B7E4-47627A39FB0C}" type="pres">
      <dgm:prSet presAssocID="{66BA03C8-83D5-5E40-9D52-E694FFB60676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1FB38D-6BEE-194D-B95D-857827D3CCAA}" type="pres">
      <dgm:prSet presAssocID="{66BA03C8-83D5-5E40-9D52-E694FFB60676}" presName="rootConnector" presStyleLbl="node2" presStyleIdx="4" presStyleCnt="5"/>
      <dgm:spPr/>
      <dgm:t>
        <a:bodyPr/>
        <a:lstStyle/>
        <a:p>
          <a:endParaRPr lang="en-US"/>
        </a:p>
      </dgm:t>
    </dgm:pt>
    <dgm:pt modelId="{277F699D-97B4-EF47-B0DD-21C9EDC73418}" type="pres">
      <dgm:prSet presAssocID="{66BA03C8-83D5-5E40-9D52-E694FFB60676}" presName="hierChild4" presStyleCnt="0"/>
      <dgm:spPr/>
    </dgm:pt>
    <dgm:pt modelId="{13F3CFF1-E5C8-744E-8058-AD6761A15AA5}" type="pres">
      <dgm:prSet presAssocID="{66BA03C8-83D5-5E40-9D52-E694FFB60676}" presName="hierChild5" presStyleCnt="0"/>
      <dgm:spPr/>
    </dgm:pt>
    <dgm:pt modelId="{A002FC7D-DD52-0744-BEDB-F01E12D2F023}" type="pres">
      <dgm:prSet presAssocID="{8D111D6B-1E99-D94B-A258-77705499EB6F}" presName="hierChild3" presStyleCnt="0"/>
      <dgm:spPr/>
    </dgm:pt>
  </dgm:ptLst>
  <dgm:cxnLst>
    <dgm:cxn modelId="{0A89379D-D812-494F-B426-F15F6E3BA63E}" srcId="{8D111D6B-1E99-D94B-A258-77705499EB6F}" destId="{11005056-B971-774A-8298-EFA5D48206B1}" srcOrd="0" destOrd="0" parTransId="{2FC29D1C-D9E7-984B-A8D5-3A0690D58DFA}" sibTransId="{A0B29AA4-73AC-D24D-9A8B-1A4E4520B051}"/>
    <dgm:cxn modelId="{BCBF9088-5348-7743-A7BC-0FEE9508526F}" srcId="{8D111D6B-1E99-D94B-A258-77705499EB6F}" destId="{66BA03C8-83D5-5E40-9D52-E694FFB60676}" srcOrd="1" destOrd="0" parTransId="{53F68DED-009B-EE46-8CEF-69842BFCB335}" sibTransId="{C4035621-48C3-7249-B11F-2DD67E2CF39D}"/>
    <dgm:cxn modelId="{7D78BD2A-26B3-9E46-982A-DB7B33AB26B6}" srcId="{AA3BE704-4925-5D4D-AAED-41121FF267D6}" destId="{3CFFE843-70EB-4F41-9122-7FF9FD52B552}" srcOrd="0" destOrd="0" parTransId="{4C9FFCE4-B701-8D40-A1E0-688ED130D6B2}" sibTransId="{A91AD46E-C146-3445-9856-88A14719AE6B}"/>
    <dgm:cxn modelId="{E5E300F9-AEF4-C643-AC7B-2FE1DBB7C442}" type="presOf" srcId="{14834D51-2C59-E048-81D7-410EB77825EC}" destId="{C746F7A5-9131-8348-85C3-2571CC1F4654}" srcOrd="0" destOrd="0" presId="urn:microsoft.com/office/officeart/2005/8/layout/orgChart1"/>
    <dgm:cxn modelId="{3B085AD3-0473-E444-8B10-BBA151A77342}" type="presOf" srcId="{66BA03C8-83D5-5E40-9D52-E694FFB60676}" destId="{9E6ACFC3-DCF8-4B4B-B7E4-47627A39FB0C}" srcOrd="0" destOrd="0" presId="urn:microsoft.com/office/officeart/2005/8/layout/orgChart1"/>
    <dgm:cxn modelId="{3DB41532-883A-404F-A5AD-C8C69A137458}" type="presOf" srcId="{40F0F15E-6BCB-BD4B-A2A7-F8D65AD6D4CB}" destId="{4CF08899-5C8B-0C4F-B109-71D1EA6A0F24}" srcOrd="0" destOrd="0" presId="urn:microsoft.com/office/officeart/2005/8/layout/orgChart1"/>
    <dgm:cxn modelId="{77152F6F-E23C-044B-AA71-29A95E2BC401}" srcId="{F0CABAE9-E2FD-B74B-B828-DF5027C20FEE}" destId="{2EB744C1-A328-6845-B7AB-BADDDF79D3F5}" srcOrd="0" destOrd="0" parTransId="{40F0F15E-6BCB-BD4B-A2A7-F8D65AD6D4CB}" sibTransId="{7F2515A4-56D3-CE4F-B95B-FE980F92A7EC}"/>
    <dgm:cxn modelId="{66F5AF47-7D62-7A4C-BAB6-AEAA74D26111}" type="presOf" srcId="{E2A93C0F-3C99-A04A-A0E4-014D0F4C82A6}" destId="{E3F038BA-C56B-D54E-B0B4-578B8D34ABD8}" srcOrd="0" destOrd="0" presId="urn:microsoft.com/office/officeart/2005/8/layout/orgChart1"/>
    <dgm:cxn modelId="{F985C942-BB1E-7D46-909F-4A57D9248C81}" type="presOf" srcId="{2FC29D1C-D9E7-984B-A8D5-3A0690D58DFA}" destId="{427A6056-3ED6-554F-812B-6C64040C8701}" srcOrd="0" destOrd="0" presId="urn:microsoft.com/office/officeart/2005/8/layout/orgChart1"/>
    <dgm:cxn modelId="{050B378F-A3E1-2D46-AA92-E6FB73AAAB8D}" type="presOf" srcId="{3CFFE843-70EB-4F41-9122-7FF9FD52B552}" destId="{B1FD5BFE-28E5-9245-B1A4-36F989C32E27}" srcOrd="0" destOrd="0" presId="urn:microsoft.com/office/officeart/2005/8/layout/orgChart1"/>
    <dgm:cxn modelId="{6A6CF897-74AE-0B41-B309-7B68A62DA3ED}" type="presOf" srcId="{8D111D6B-1E99-D94B-A258-77705499EB6F}" destId="{53CBF131-2DF3-7C4C-91C8-7E5D0105C844}" srcOrd="0" destOrd="0" presId="urn:microsoft.com/office/officeart/2005/8/layout/orgChart1"/>
    <dgm:cxn modelId="{2F898DA4-01CD-2A40-A289-0BDAC07C7A63}" type="presOf" srcId="{A4DDE7F0-B6F4-A04E-972F-B6C040E7A5E0}" destId="{BA417B40-7AC6-5D45-B43C-C20E3E056DD9}" srcOrd="0" destOrd="0" presId="urn:microsoft.com/office/officeart/2005/8/layout/orgChart1"/>
    <dgm:cxn modelId="{BDA45B04-0BC5-9740-9D2C-1E416E397119}" srcId="{A4DDE7F0-B6F4-A04E-972F-B6C040E7A5E0}" destId="{1C15AE12-F31E-2845-8BC3-12C1C8AE76F6}" srcOrd="1" destOrd="0" parTransId="{984FBBDA-E126-B945-9012-F35E3AFDFE03}" sibTransId="{48ECCE3F-DD14-9144-9BEF-5D65540786F8}"/>
    <dgm:cxn modelId="{7BCA99B5-5D10-574E-9981-36B56BA6A32A}" type="presOf" srcId="{1C15AE12-F31E-2845-8BC3-12C1C8AE76F6}" destId="{26C90E66-9EEA-D54F-A730-5FF8AC9A0A0C}" srcOrd="0" destOrd="0" presId="urn:microsoft.com/office/officeart/2005/8/layout/orgChart1"/>
    <dgm:cxn modelId="{82DAF8B8-E710-2F4E-B483-405C349F8612}" type="presOf" srcId="{53F68DED-009B-EE46-8CEF-69842BFCB335}" destId="{AD565DDE-C2E9-6D4B-994E-FFBD33944F68}" srcOrd="0" destOrd="0" presId="urn:microsoft.com/office/officeart/2005/8/layout/orgChart1"/>
    <dgm:cxn modelId="{4811AE9C-4088-5047-AFC2-4AD0BFAD000D}" type="presOf" srcId="{1C15AE12-F31E-2845-8BC3-12C1C8AE76F6}" destId="{9629F88B-F48B-7E46-AD24-4B0CD1C6FEED}" srcOrd="1" destOrd="0" presId="urn:microsoft.com/office/officeart/2005/8/layout/orgChart1"/>
    <dgm:cxn modelId="{A9A446E4-B19C-FC45-A4DA-66C805F61134}" type="presOf" srcId="{14834D51-2C59-E048-81D7-410EB77825EC}" destId="{0E71B687-1B42-AA4F-B223-BEC12ED05494}" srcOrd="1" destOrd="0" presId="urn:microsoft.com/office/officeart/2005/8/layout/orgChart1"/>
    <dgm:cxn modelId="{24A1CDFA-134A-884A-B747-AD00E3AF7017}" srcId="{A4DDE7F0-B6F4-A04E-972F-B6C040E7A5E0}" destId="{F0CABAE9-E2FD-B74B-B828-DF5027C20FEE}" srcOrd="0" destOrd="0" parTransId="{FA9D8219-F90F-6144-A207-175474F85625}" sibTransId="{1128D133-D7EC-7849-929A-F1E08C80AEBB}"/>
    <dgm:cxn modelId="{84AEDA99-5673-4840-ADCE-380D6F166B47}" type="presOf" srcId="{F0CABAE9-E2FD-B74B-B828-DF5027C20FEE}" destId="{63B42C21-FCC0-DE4A-88C1-39BC2C0B7FDD}" srcOrd="1" destOrd="0" presId="urn:microsoft.com/office/officeart/2005/8/layout/orgChart1"/>
    <dgm:cxn modelId="{0C37042D-7DE2-3D4C-9A48-E034390F1C30}" srcId="{1C15AE12-F31E-2845-8BC3-12C1C8AE76F6}" destId="{E2A93C0F-3C99-A04A-A0E4-014D0F4C82A6}" srcOrd="1" destOrd="0" parTransId="{FB09F95B-BA46-3543-9B31-5F6B1ABAEF9A}" sibTransId="{D5F1EA79-6F84-7F40-86AC-11CA3428FE5A}"/>
    <dgm:cxn modelId="{8BFAD1EA-9B18-FA45-A7E7-4E2C6D1918E1}" type="presOf" srcId="{11005056-B971-774A-8298-EFA5D48206B1}" destId="{3CB7B59C-FFFE-2D49-AFD3-1DB5F112CC15}" srcOrd="1" destOrd="0" presId="urn:microsoft.com/office/officeart/2005/8/layout/orgChart1"/>
    <dgm:cxn modelId="{E0DDBCCB-E754-9546-8D89-BAD2F5C0A4A6}" type="presOf" srcId="{EC69B5ED-8936-2243-9FC9-36DC9772B99F}" destId="{20EE874B-F71B-E04D-891F-73C1C23F8817}" srcOrd="0" destOrd="0" presId="urn:microsoft.com/office/officeart/2005/8/layout/orgChart1"/>
    <dgm:cxn modelId="{714052E5-4D04-EA40-9593-342074187872}" type="presOf" srcId="{F0CABAE9-E2FD-B74B-B828-DF5027C20FEE}" destId="{DAD0A11D-985C-9843-B484-332BCD73ACA8}" srcOrd="0" destOrd="0" presId="urn:microsoft.com/office/officeart/2005/8/layout/orgChart1"/>
    <dgm:cxn modelId="{010197BA-D05E-754A-9551-9573498F6253}" type="presOf" srcId="{2EB744C1-A328-6845-B7AB-BADDDF79D3F5}" destId="{83F74E52-FCB3-EA4A-AA67-B9508C88795B}" srcOrd="1" destOrd="0" presId="urn:microsoft.com/office/officeart/2005/8/layout/orgChart1"/>
    <dgm:cxn modelId="{9C5BCA04-3B22-984A-881E-DA4EC63DE339}" type="presOf" srcId="{E2A93C0F-3C99-A04A-A0E4-014D0F4C82A6}" destId="{E5E0A456-A221-3140-87A7-D5FB134B83CF}" srcOrd="1" destOrd="0" presId="urn:microsoft.com/office/officeart/2005/8/layout/orgChart1"/>
    <dgm:cxn modelId="{FAEE8D74-7464-5C49-BEFB-279D97DB5DFA}" type="presOf" srcId="{02B84963-EC18-A84C-8C43-31B59938B7DF}" destId="{60454D73-0E15-704E-95A0-B90255738A8C}" srcOrd="0" destOrd="0" presId="urn:microsoft.com/office/officeart/2005/8/layout/orgChart1"/>
    <dgm:cxn modelId="{67494EB8-42DB-924A-8A04-8D6513E33BC7}" type="presOf" srcId="{4C9FFCE4-B701-8D40-A1E0-688ED130D6B2}" destId="{184B5066-AED4-5645-9791-4BA6AAA7DB9B}" srcOrd="0" destOrd="0" presId="urn:microsoft.com/office/officeart/2005/8/layout/orgChart1"/>
    <dgm:cxn modelId="{EDF5FE1F-7C58-E846-B80A-1E29EC37A2CE}" type="presOf" srcId="{06A93CA8-244F-D447-BEB1-D26C1F44ABE9}" destId="{6CFD11F7-F582-7148-A7A5-BA92A70CB025}" srcOrd="1" destOrd="0" presId="urn:microsoft.com/office/officeart/2005/8/layout/orgChart1"/>
    <dgm:cxn modelId="{A78DEE0B-DB9D-F640-BDFE-CAE678B9AF1D}" srcId="{F0CABAE9-E2FD-B74B-B828-DF5027C20FEE}" destId="{14834D51-2C59-E048-81D7-410EB77825EC}" srcOrd="1" destOrd="0" parTransId="{EC69B5ED-8936-2243-9FC9-36DC9772B99F}" sibTransId="{D2F14056-0C5D-C240-96B8-F58C1EDC4CA1}"/>
    <dgm:cxn modelId="{9EFB0CC4-479D-E842-9CA3-DCBBC540FFCC}" type="presOf" srcId="{66BA03C8-83D5-5E40-9D52-E694FFB60676}" destId="{A71FB38D-6BEE-194D-B95D-857827D3CCAA}" srcOrd="1" destOrd="0" presId="urn:microsoft.com/office/officeart/2005/8/layout/orgChart1"/>
    <dgm:cxn modelId="{574CEFEC-2154-2F49-BE39-FE82B4D75B40}" type="presOf" srcId="{11005056-B971-774A-8298-EFA5D48206B1}" destId="{68EF192F-50B1-DD41-9CEF-6D41A1B4201E}" srcOrd="0" destOrd="0" presId="urn:microsoft.com/office/officeart/2005/8/layout/orgChart1"/>
    <dgm:cxn modelId="{7E44EFD9-5FB3-7942-A43D-529CC0AA2070}" type="presOf" srcId="{8D111D6B-1E99-D94B-A258-77705499EB6F}" destId="{E2EC29CA-7087-6641-B4EA-085877F1A7B5}" srcOrd="1" destOrd="0" presId="urn:microsoft.com/office/officeart/2005/8/layout/orgChart1"/>
    <dgm:cxn modelId="{26997A0D-9E92-554A-8436-E64C34549BCF}" type="presOf" srcId="{AA3BE704-4925-5D4D-AAED-41121FF267D6}" destId="{BF0C9350-D049-0D4F-8263-5F9309C8DAC6}" srcOrd="1" destOrd="0" presId="urn:microsoft.com/office/officeart/2005/8/layout/orgChart1"/>
    <dgm:cxn modelId="{331E5795-C7A6-1448-8344-C1152BA06D19}" srcId="{1C15AE12-F31E-2845-8BC3-12C1C8AE76F6}" destId="{06A93CA8-244F-D447-BEB1-D26C1F44ABE9}" srcOrd="0" destOrd="0" parTransId="{02B84963-EC18-A84C-8C43-31B59938B7DF}" sibTransId="{96ED03AE-E2FD-9E48-86A1-D29672A6A3F3}"/>
    <dgm:cxn modelId="{603EDF40-FD82-7A48-8245-109D203D43C3}" type="presOf" srcId="{FB09F95B-BA46-3543-9B31-5F6B1ABAEF9A}" destId="{8F2AE1B5-1D21-C04D-9E60-7727C125B54D}" srcOrd="0" destOrd="0" presId="urn:microsoft.com/office/officeart/2005/8/layout/orgChart1"/>
    <dgm:cxn modelId="{3F0DE86C-0004-744B-8A9E-B04DAD3EAC5A}" type="presOf" srcId="{2EB744C1-A328-6845-B7AB-BADDDF79D3F5}" destId="{7C4A73D0-3D37-5A4C-85F1-3891369D2A32}" srcOrd="0" destOrd="0" presId="urn:microsoft.com/office/officeart/2005/8/layout/orgChart1"/>
    <dgm:cxn modelId="{58A5F0D5-1A11-B44A-8D31-99F746D4932B}" type="presOf" srcId="{AA3BE704-4925-5D4D-AAED-41121FF267D6}" destId="{98125B62-778A-D04E-B8C2-4A5D78FE873E}" srcOrd="0" destOrd="0" presId="urn:microsoft.com/office/officeart/2005/8/layout/orgChart1"/>
    <dgm:cxn modelId="{D0271D92-7E13-E840-98BE-97C4E7E3D8EC}" srcId="{A4DDE7F0-B6F4-A04E-972F-B6C040E7A5E0}" destId="{8D111D6B-1E99-D94B-A258-77705499EB6F}" srcOrd="3" destOrd="0" parTransId="{C34B3F41-BEE8-0744-A9F3-9E8AB8F1FB14}" sibTransId="{273DD1C0-8B8B-7E41-BE58-11D7FA797E31}"/>
    <dgm:cxn modelId="{3BB4033E-BC68-EF47-AFC0-4305CAEACA07}" type="presOf" srcId="{3CFFE843-70EB-4F41-9122-7FF9FD52B552}" destId="{AC369F14-2954-2247-8F48-488ACDD46F25}" srcOrd="1" destOrd="0" presId="urn:microsoft.com/office/officeart/2005/8/layout/orgChart1"/>
    <dgm:cxn modelId="{59C5FB09-503E-614F-915C-DDE12EE4CD8E}" type="presOf" srcId="{06A93CA8-244F-D447-BEB1-D26C1F44ABE9}" destId="{7FE518A4-B38E-E643-965E-CC4FF8635720}" srcOrd="0" destOrd="0" presId="urn:microsoft.com/office/officeart/2005/8/layout/orgChart1"/>
    <dgm:cxn modelId="{A6C25E1E-470B-144B-A6DF-DDDF2C472D59}" srcId="{A4DDE7F0-B6F4-A04E-972F-B6C040E7A5E0}" destId="{AA3BE704-4925-5D4D-AAED-41121FF267D6}" srcOrd="2" destOrd="0" parTransId="{8BCD682D-0975-4E42-A23C-A1508CE3AEE1}" sibTransId="{F5B65170-A6C9-9F48-B653-D752E8EA92E0}"/>
    <dgm:cxn modelId="{26ED2451-2A8C-D147-A83C-2C957798C4E6}" type="presParOf" srcId="{BA417B40-7AC6-5D45-B43C-C20E3E056DD9}" destId="{FF0CC0CE-F371-EA41-B636-A84E3A46C23F}" srcOrd="0" destOrd="0" presId="urn:microsoft.com/office/officeart/2005/8/layout/orgChart1"/>
    <dgm:cxn modelId="{1FFD4C86-CB3A-6C40-8C62-B2A5779C87CE}" type="presParOf" srcId="{FF0CC0CE-F371-EA41-B636-A84E3A46C23F}" destId="{4C91BA3B-6A41-7F46-9580-8A8176C0D4FB}" srcOrd="0" destOrd="0" presId="urn:microsoft.com/office/officeart/2005/8/layout/orgChart1"/>
    <dgm:cxn modelId="{5C022013-BC1B-3A44-A012-9E0733BA4E94}" type="presParOf" srcId="{4C91BA3B-6A41-7F46-9580-8A8176C0D4FB}" destId="{DAD0A11D-985C-9843-B484-332BCD73ACA8}" srcOrd="0" destOrd="0" presId="urn:microsoft.com/office/officeart/2005/8/layout/orgChart1"/>
    <dgm:cxn modelId="{D526682F-17B2-E94C-93CD-99F150A0FBCF}" type="presParOf" srcId="{4C91BA3B-6A41-7F46-9580-8A8176C0D4FB}" destId="{63B42C21-FCC0-DE4A-88C1-39BC2C0B7FDD}" srcOrd="1" destOrd="0" presId="urn:microsoft.com/office/officeart/2005/8/layout/orgChart1"/>
    <dgm:cxn modelId="{FA9C805C-9565-1B4D-A714-1FE166596705}" type="presParOf" srcId="{FF0CC0CE-F371-EA41-B636-A84E3A46C23F}" destId="{916CBFBE-9DC5-2349-8AE1-9F7B38C0A1F0}" srcOrd="1" destOrd="0" presId="urn:microsoft.com/office/officeart/2005/8/layout/orgChart1"/>
    <dgm:cxn modelId="{A7AFFA69-4155-9F46-911F-8B21968A9186}" type="presParOf" srcId="{FF0CC0CE-F371-EA41-B636-A84E3A46C23F}" destId="{BB2560A9-6A8F-124F-89A9-213250441E08}" srcOrd="2" destOrd="0" presId="urn:microsoft.com/office/officeart/2005/8/layout/orgChart1"/>
    <dgm:cxn modelId="{BB9461F9-EBF5-234D-B384-DC682732642A}" type="presParOf" srcId="{BB2560A9-6A8F-124F-89A9-213250441E08}" destId="{4CF08899-5C8B-0C4F-B109-71D1EA6A0F24}" srcOrd="0" destOrd="0" presId="urn:microsoft.com/office/officeart/2005/8/layout/orgChart1"/>
    <dgm:cxn modelId="{4C59E954-036F-3F49-8FDF-8DCBBAFE1618}" type="presParOf" srcId="{BB2560A9-6A8F-124F-89A9-213250441E08}" destId="{FC09F90B-6A27-4B44-82A5-0FC924329033}" srcOrd="1" destOrd="0" presId="urn:microsoft.com/office/officeart/2005/8/layout/orgChart1"/>
    <dgm:cxn modelId="{38422DE0-4F52-A64F-A6A8-0D6FCEE8FFF2}" type="presParOf" srcId="{FC09F90B-6A27-4B44-82A5-0FC924329033}" destId="{A74D9C85-8083-A74C-A825-F19EFAD86360}" srcOrd="0" destOrd="0" presId="urn:microsoft.com/office/officeart/2005/8/layout/orgChart1"/>
    <dgm:cxn modelId="{5C1027A4-0182-8D42-8D10-FED77974B01A}" type="presParOf" srcId="{A74D9C85-8083-A74C-A825-F19EFAD86360}" destId="{7C4A73D0-3D37-5A4C-85F1-3891369D2A32}" srcOrd="0" destOrd="0" presId="urn:microsoft.com/office/officeart/2005/8/layout/orgChart1"/>
    <dgm:cxn modelId="{54E87B07-6DD1-2647-B040-454629BF4FBE}" type="presParOf" srcId="{A74D9C85-8083-A74C-A825-F19EFAD86360}" destId="{83F74E52-FCB3-EA4A-AA67-B9508C88795B}" srcOrd="1" destOrd="0" presId="urn:microsoft.com/office/officeart/2005/8/layout/orgChart1"/>
    <dgm:cxn modelId="{B171AFD8-5007-3F43-B520-B33817915F46}" type="presParOf" srcId="{FC09F90B-6A27-4B44-82A5-0FC924329033}" destId="{4DEB1CD3-0C29-5C44-BFE9-7683D197E8B8}" srcOrd="1" destOrd="0" presId="urn:microsoft.com/office/officeart/2005/8/layout/orgChart1"/>
    <dgm:cxn modelId="{D94D4A62-425F-CD44-AED9-EE7A13D77C98}" type="presParOf" srcId="{FC09F90B-6A27-4B44-82A5-0FC924329033}" destId="{FDDA0652-5C0A-ED42-BC12-C0899EE137CA}" srcOrd="2" destOrd="0" presId="urn:microsoft.com/office/officeart/2005/8/layout/orgChart1"/>
    <dgm:cxn modelId="{9B161943-DE0D-F146-887B-BB52DD2FB53F}" type="presParOf" srcId="{BB2560A9-6A8F-124F-89A9-213250441E08}" destId="{20EE874B-F71B-E04D-891F-73C1C23F8817}" srcOrd="2" destOrd="0" presId="urn:microsoft.com/office/officeart/2005/8/layout/orgChart1"/>
    <dgm:cxn modelId="{A216459C-FBF8-9B45-9257-7436C477C212}" type="presParOf" srcId="{BB2560A9-6A8F-124F-89A9-213250441E08}" destId="{66F7FA1E-064E-7048-A27B-C3D498FA7D2D}" srcOrd="3" destOrd="0" presId="urn:microsoft.com/office/officeart/2005/8/layout/orgChart1"/>
    <dgm:cxn modelId="{A1A8CD1E-1245-5646-B8CD-646D2687E0CC}" type="presParOf" srcId="{66F7FA1E-064E-7048-A27B-C3D498FA7D2D}" destId="{B1FCFB06-AA0F-AB4C-9A65-4EF6B2CA4C23}" srcOrd="0" destOrd="0" presId="urn:microsoft.com/office/officeart/2005/8/layout/orgChart1"/>
    <dgm:cxn modelId="{0B4FE2A6-9B4C-7847-8ADC-68752D4A9439}" type="presParOf" srcId="{B1FCFB06-AA0F-AB4C-9A65-4EF6B2CA4C23}" destId="{C746F7A5-9131-8348-85C3-2571CC1F4654}" srcOrd="0" destOrd="0" presId="urn:microsoft.com/office/officeart/2005/8/layout/orgChart1"/>
    <dgm:cxn modelId="{E2A1DE43-A8E8-8542-8C89-81C3CCD012AE}" type="presParOf" srcId="{B1FCFB06-AA0F-AB4C-9A65-4EF6B2CA4C23}" destId="{0E71B687-1B42-AA4F-B223-BEC12ED05494}" srcOrd="1" destOrd="0" presId="urn:microsoft.com/office/officeart/2005/8/layout/orgChart1"/>
    <dgm:cxn modelId="{E47D72E4-E461-1E45-A340-858B4CE2FF39}" type="presParOf" srcId="{66F7FA1E-064E-7048-A27B-C3D498FA7D2D}" destId="{D1D62B57-87C5-7846-8ECB-71AE2E136A66}" srcOrd="1" destOrd="0" presId="urn:microsoft.com/office/officeart/2005/8/layout/orgChart1"/>
    <dgm:cxn modelId="{3ED3371F-A66B-124B-A666-376FC32044D3}" type="presParOf" srcId="{66F7FA1E-064E-7048-A27B-C3D498FA7D2D}" destId="{91E77D4D-378B-2E4C-A6A5-1CACB210842E}" srcOrd="2" destOrd="0" presId="urn:microsoft.com/office/officeart/2005/8/layout/orgChart1"/>
    <dgm:cxn modelId="{5692C4AB-D5D5-C84B-B29D-00842F08EBA2}" type="presParOf" srcId="{BA417B40-7AC6-5D45-B43C-C20E3E056DD9}" destId="{0D2B2776-3950-264A-8011-B745F8E32D13}" srcOrd="1" destOrd="0" presId="urn:microsoft.com/office/officeart/2005/8/layout/orgChart1"/>
    <dgm:cxn modelId="{20C575E7-39A9-CD4B-A69C-0F2360BCAC80}" type="presParOf" srcId="{0D2B2776-3950-264A-8011-B745F8E32D13}" destId="{CD413233-5DF3-BE4B-9FD0-E8DF8DC7E763}" srcOrd="0" destOrd="0" presId="urn:microsoft.com/office/officeart/2005/8/layout/orgChart1"/>
    <dgm:cxn modelId="{035BF3DE-AAA2-5E45-A0C1-B658A0F82E8D}" type="presParOf" srcId="{CD413233-5DF3-BE4B-9FD0-E8DF8DC7E763}" destId="{26C90E66-9EEA-D54F-A730-5FF8AC9A0A0C}" srcOrd="0" destOrd="0" presId="urn:microsoft.com/office/officeart/2005/8/layout/orgChart1"/>
    <dgm:cxn modelId="{BBBB7ED8-42F3-6244-9A27-6DAF76B8DD15}" type="presParOf" srcId="{CD413233-5DF3-BE4B-9FD0-E8DF8DC7E763}" destId="{9629F88B-F48B-7E46-AD24-4B0CD1C6FEED}" srcOrd="1" destOrd="0" presId="urn:microsoft.com/office/officeart/2005/8/layout/orgChart1"/>
    <dgm:cxn modelId="{C4BE60C1-BD83-6341-BE6B-1974508D100B}" type="presParOf" srcId="{0D2B2776-3950-264A-8011-B745F8E32D13}" destId="{98959AF7-394A-0346-902B-F97760054BF1}" srcOrd="1" destOrd="0" presId="urn:microsoft.com/office/officeart/2005/8/layout/orgChart1"/>
    <dgm:cxn modelId="{D5D78862-229E-154C-91B3-634E0AD7D8BA}" type="presParOf" srcId="{98959AF7-394A-0346-902B-F97760054BF1}" destId="{60454D73-0E15-704E-95A0-B90255738A8C}" srcOrd="0" destOrd="0" presId="urn:microsoft.com/office/officeart/2005/8/layout/orgChart1"/>
    <dgm:cxn modelId="{653DA19D-0154-5F47-9596-969AACC6BAFF}" type="presParOf" srcId="{98959AF7-394A-0346-902B-F97760054BF1}" destId="{B2712877-FEC7-C540-BAD8-02440E46CC26}" srcOrd="1" destOrd="0" presId="urn:microsoft.com/office/officeart/2005/8/layout/orgChart1"/>
    <dgm:cxn modelId="{83D866FB-9BE7-E44A-A87B-9C78BCBBEAD7}" type="presParOf" srcId="{B2712877-FEC7-C540-BAD8-02440E46CC26}" destId="{1AFC9A87-1435-5047-A41A-2E199C75E63B}" srcOrd="0" destOrd="0" presId="urn:microsoft.com/office/officeart/2005/8/layout/orgChart1"/>
    <dgm:cxn modelId="{48A6FE70-106F-F24E-B20E-6F6981D390CD}" type="presParOf" srcId="{1AFC9A87-1435-5047-A41A-2E199C75E63B}" destId="{7FE518A4-B38E-E643-965E-CC4FF8635720}" srcOrd="0" destOrd="0" presId="urn:microsoft.com/office/officeart/2005/8/layout/orgChart1"/>
    <dgm:cxn modelId="{268FDB94-2D27-2443-BE5A-CEDB7B37F6B4}" type="presParOf" srcId="{1AFC9A87-1435-5047-A41A-2E199C75E63B}" destId="{6CFD11F7-F582-7148-A7A5-BA92A70CB025}" srcOrd="1" destOrd="0" presId="urn:microsoft.com/office/officeart/2005/8/layout/orgChart1"/>
    <dgm:cxn modelId="{F2700EFA-4DF2-2D4D-A124-49D761CC0524}" type="presParOf" srcId="{B2712877-FEC7-C540-BAD8-02440E46CC26}" destId="{D66F315E-B211-3E40-826F-CB00DF290E49}" srcOrd="1" destOrd="0" presId="urn:microsoft.com/office/officeart/2005/8/layout/orgChart1"/>
    <dgm:cxn modelId="{BA7D7AE1-F676-644C-8980-B537665515B0}" type="presParOf" srcId="{B2712877-FEC7-C540-BAD8-02440E46CC26}" destId="{03412575-5408-A24E-B2AC-F1A07C6DCFC0}" srcOrd="2" destOrd="0" presId="urn:microsoft.com/office/officeart/2005/8/layout/orgChart1"/>
    <dgm:cxn modelId="{F49BC919-6206-4246-A079-A3C4CCCC9F49}" type="presParOf" srcId="{98959AF7-394A-0346-902B-F97760054BF1}" destId="{8F2AE1B5-1D21-C04D-9E60-7727C125B54D}" srcOrd="2" destOrd="0" presId="urn:microsoft.com/office/officeart/2005/8/layout/orgChart1"/>
    <dgm:cxn modelId="{D2EC9114-7E1E-374F-A607-C37F9ED4CB50}" type="presParOf" srcId="{98959AF7-394A-0346-902B-F97760054BF1}" destId="{927F2E8E-2017-274D-AFC6-897BB58A84AD}" srcOrd="3" destOrd="0" presId="urn:microsoft.com/office/officeart/2005/8/layout/orgChart1"/>
    <dgm:cxn modelId="{5CE5FB14-172B-D740-B401-BA344C2EE1A3}" type="presParOf" srcId="{927F2E8E-2017-274D-AFC6-897BB58A84AD}" destId="{1C0E2650-AC3D-C845-8C64-1264F4CBA56F}" srcOrd="0" destOrd="0" presId="urn:microsoft.com/office/officeart/2005/8/layout/orgChart1"/>
    <dgm:cxn modelId="{02826162-83B2-A743-BF3B-1AFF80886C9B}" type="presParOf" srcId="{1C0E2650-AC3D-C845-8C64-1264F4CBA56F}" destId="{E3F038BA-C56B-D54E-B0B4-578B8D34ABD8}" srcOrd="0" destOrd="0" presId="urn:microsoft.com/office/officeart/2005/8/layout/orgChart1"/>
    <dgm:cxn modelId="{1206A101-AADB-A942-8DBB-6F0812837C8F}" type="presParOf" srcId="{1C0E2650-AC3D-C845-8C64-1264F4CBA56F}" destId="{E5E0A456-A221-3140-87A7-D5FB134B83CF}" srcOrd="1" destOrd="0" presId="urn:microsoft.com/office/officeart/2005/8/layout/orgChart1"/>
    <dgm:cxn modelId="{56DCAC3C-F8F4-5047-ADB5-D15A4573FA53}" type="presParOf" srcId="{927F2E8E-2017-274D-AFC6-897BB58A84AD}" destId="{489607F7-34F4-444D-8C8A-335A5DB0CF59}" srcOrd="1" destOrd="0" presId="urn:microsoft.com/office/officeart/2005/8/layout/orgChart1"/>
    <dgm:cxn modelId="{94E8B2DF-7E65-584C-BE2D-5C4B1EA9CED1}" type="presParOf" srcId="{927F2E8E-2017-274D-AFC6-897BB58A84AD}" destId="{E9D820CA-7106-D04A-93B5-7D985229B223}" srcOrd="2" destOrd="0" presId="urn:microsoft.com/office/officeart/2005/8/layout/orgChart1"/>
    <dgm:cxn modelId="{535A30D4-C6BE-C642-B5D4-45E274D35137}" type="presParOf" srcId="{0D2B2776-3950-264A-8011-B745F8E32D13}" destId="{24C37D65-FA90-0D49-A7CC-947DE8D9D682}" srcOrd="2" destOrd="0" presId="urn:microsoft.com/office/officeart/2005/8/layout/orgChart1"/>
    <dgm:cxn modelId="{6A2E9AAB-5E87-7144-9675-E43C2240C0E6}" type="presParOf" srcId="{BA417B40-7AC6-5D45-B43C-C20E3E056DD9}" destId="{95009EEE-0AE8-0940-9167-3F463F99162F}" srcOrd="2" destOrd="0" presId="urn:microsoft.com/office/officeart/2005/8/layout/orgChart1"/>
    <dgm:cxn modelId="{78010A10-58BF-6443-B8A8-9BBEE9D6974D}" type="presParOf" srcId="{95009EEE-0AE8-0940-9167-3F463F99162F}" destId="{751B39B3-4A2D-814D-A720-42681EDFEF18}" srcOrd="0" destOrd="0" presId="urn:microsoft.com/office/officeart/2005/8/layout/orgChart1"/>
    <dgm:cxn modelId="{196864A5-647F-BC4F-A531-2FABD2E2BCBC}" type="presParOf" srcId="{751B39B3-4A2D-814D-A720-42681EDFEF18}" destId="{98125B62-778A-D04E-B8C2-4A5D78FE873E}" srcOrd="0" destOrd="0" presId="urn:microsoft.com/office/officeart/2005/8/layout/orgChart1"/>
    <dgm:cxn modelId="{A324076E-27EE-004A-AF86-D2790CB90F6A}" type="presParOf" srcId="{751B39B3-4A2D-814D-A720-42681EDFEF18}" destId="{BF0C9350-D049-0D4F-8263-5F9309C8DAC6}" srcOrd="1" destOrd="0" presId="urn:microsoft.com/office/officeart/2005/8/layout/orgChart1"/>
    <dgm:cxn modelId="{997E0415-BFAD-FA44-B857-22017EA02593}" type="presParOf" srcId="{95009EEE-0AE8-0940-9167-3F463F99162F}" destId="{3F5BAA49-9A32-564F-BBAC-3B0DCF0D40B9}" srcOrd="1" destOrd="0" presId="urn:microsoft.com/office/officeart/2005/8/layout/orgChart1"/>
    <dgm:cxn modelId="{3D25CC54-58E9-8F44-B90D-3AEA0A0C4A7F}" type="presParOf" srcId="{3F5BAA49-9A32-564F-BBAC-3B0DCF0D40B9}" destId="{184B5066-AED4-5645-9791-4BA6AAA7DB9B}" srcOrd="0" destOrd="0" presId="urn:microsoft.com/office/officeart/2005/8/layout/orgChart1"/>
    <dgm:cxn modelId="{E053F5F9-0753-D848-A6AE-4E1AA77556E2}" type="presParOf" srcId="{3F5BAA49-9A32-564F-BBAC-3B0DCF0D40B9}" destId="{E064E147-1181-134B-94D1-6488A7F9EB5B}" srcOrd="1" destOrd="0" presId="urn:microsoft.com/office/officeart/2005/8/layout/orgChart1"/>
    <dgm:cxn modelId="{7768DF35-8F35-6D40-8349-DE6AC6C08332}" type="presParOf" srcId="{E064E147-1181-134B-94D1-6488A7F9EB5B}" destId="{F8E79C54-DDC9-A249-B54B-4D1289FCAF01}" srcOrd="0" destOrd="0" presId="urn:microsoft.com/office/officeart/2005/8/layout/orgChart1"/>
    <dgm:cxn modelId="{3B0B85EB-AD29-5E43-A6FD-980AA86D48CA}" type="presParOf" srcId="{F8E79C54-DDC9-A249-B54B-4D1289FCAF01}" destId="{B1FD5BFE-28E5-9245-B1A4-36F989C32E27}" srcOrd="0" destOrd="0" presId="urn:microsoft.com/office/officeart/2005/8/layout/orgChart1"/>
    <dgm:cxn modelId="{FAFDF8EA-04C0-BB45-B681-E594D65379B9}" type="presParOf" srcId="{F8E79C54-DDC9-A249-B54B-4D1289FCAF01}" destId="{AC369F14-2954-2247-8F48-488ACDD46F25}" srcOrd="1" destOrd="0" presId="urn:microsoft.com/office/officeart/2005/8/layout/orgChart1"/>
    <dgm:cxn modelId="{72DB4C5A-888E-7049-9042-6B655780CFE3}" type="presParOf" srcId="{E064E147-1181-134B-94D1-6488A7F9EB5B}" destId="{0D48543F-E6BE-A442-8CDF-BECFC7130A7D}" srcOrd="1" destOrd="0" presId="urn:microsoft.com/office/officeart/2005/8/layout/orgChart1"/>
    <dgm:cxn modelId="{95DF9DD5-99CF-DC4A-83F5-5967FB464FAF}" type="presParOf" srcId="{E064E147-1181-134B-94D1-6488A7F9EB5B}" destId="{A8D9415C-D730-E144-9CC6-47B31DEDB00C}" srcOrd="2" destOrd="0" presId="urn:microsoft.com/office/officeart/2005/8/layout/orgChart1"/>
    <dgm:cxn modelId="{2959956A-14BD-6E46-8AA3-E359B660E975}" type="presParOf" srcId="{95009EEE-0AE8-0940-9167-3F463F99162F}" destId="{C958B19F-29B0-6049-A7D2-263FADBC1C66}" srcOrd="2" destOrd="0" presId="urn:microsoft.com/office/officeart/2005/8/layout/orgChart1"/>
    <dgm:cxn modelId="{E3EB5FDF-86A9-664E-9391-59AD0A9752B8}" type="presParOf" srcId="{BA417B40-7AC6-5D45-B43C-C20E3E056DD9}" destId="{C3F3C418-7E35-3C43-98AD-89D5A6ABDEA1}" srcOrd="3" destOrd="0" presId="urn:microsoft.com/office/officeart/2005/8/layout/orgChart1"/>
    <dgm:cxn modelId="{F58F6299-E18D-804D-AF09-545F68F5B227}" type="presParOf" srcId="{C3F3C418-7E35-3C43-98AD-89D5A6ABDEA1}" destId="{0E74F6D0-FE6F-D445-B314-BB050A49C94E}" srcOrd="0" destOrd="0" presId="urn:microsoft.com/office/officeart/2005/8/layout/orgChart1"/>
    <dgm:cxn modelId="{4B802391-418D-3543-89ED-78F33336DA45}" type="presParOf" srcId="{0E74F6D0-FE6F-D445-B314-BB050A49C94E}" destId="{53CBF131-2DF3-7C4C-91C8-7E5D0105C844}" srcOrd="0" destOrd="0" presId="urn:microsoft.com/office/officeart/2005/8/layout/orgChart1"/>
    <dgm:cxn modelId="{CA780550-5B90-7C45-B33C-B0432E4D1059}" type="presParOf" srcId="{0E74F6D0-FE6F-D445-B314-BB050A49C94E}" destId="{E2EC29CA-7087-6641-B4EA-085877F1A7B5}" srcOrd="1" destOrd="0" presId="urn:microsoft.com/office/officeart/2005/8/layout/orgChart1"/>
    <dgm:cxn modelId="{1D9BC168-2665-3C47-874D-18D8820FC761}" type="presParOf" srcId="{C3F3C418-7E35-3C43-98AD-89D5A6ABDEA1}" destId="{3496DAE2-8D06-FB48-A9FD-F80634527690}" srcOrd="1" destOrd="0" presId="urn:microsoft.com/office/officeart/2005/8/layout/orgChart1"/>
    <dgm:cxn modelId="{765C6002-8E90-F044-A819-0B76F63D161B}" type="presParOf" srcId="{3496DAE2-8D06-FB48-A9FD-F80634527690}" destId="{427A6056-3ED6-554F-812B-6C64040C8701}" srcOrd="0" destOrd="0" presId="urn:microsoft.com/office/officeart/2005/8/layout/orgChart1"/>
    <dgm:cxn modelId="{22495552-E17B-6641-A12E-2AFC2EDB240D}" type="presParOf" srcId="{3496DAE2-8D06-FB48-A9FD-F80634527690}" destId="{D6627EEA-9A46-5646-B34C-6D8D3864ED61}" srcOrd="1" destOrd="0" presId="urn:microsoft.com/office/officeart/2005/8/layout/orgChart1"/>
    <dgm:cxn modelId="{7041A6F9-BD77-BB41-806D-8DDC4E527FAE}" type="presParOf" srcId="{D6627EEA-9A46-5646-B34C-6D8D3864ED61}" destId="{D7242AC8-EBB8-594D-A44A-01BBDBF709F3}" srcOrd="0" destOrd="0" presId="urn:microsoft.com/office/officeart/2005/8/layout/orgChart1"/>
    <dgm:cxn modelId="{12F2127D-7039-A343-81E6-AA4D1267A597}" type="presParOf" srcId="{D7242AC8-EBB8-594D-A44A-01BBDBF709F3}" destId="{68EF192F-50B1-DD41-9CEF-6D41A1B4201E}" srcOrd="0" destOrd="0" presId="urn:microsoft.com/office/officeart/2005/8/layout/orgChart1"/>
    <dgm:cxn modelId="{8E4FE8FE-4B2D-6C45-A9C0-B52BFDAD250F}" type="presParOf" srcId="{D7242AC8-EBB8-594D-A44A-01BBDBF709F3}" destId="{3CB7B59C-FFFE-2D49-AFD3-1DB5F112CC15}" srcOrd="1" destOrd="0" presId="urn:microsoft.com/office/officeart/2005/8/layout/orgChart1"/>
    <dgm:cxn modelId="{FCA414E7-1B84-8D4A-93F2-846AF9788529}" type="presParOf" srcId="{D6627EEA-9A46-5646-B34C-6D8D3864ED61}" destId="{BC1A6577-D04C-4142-8B87-CD5F34182D72}" srcOrd="1" destOrd="0" presId="urn:microsoft.com/office/officeart/2005/8/layout/orgChart1"/>
    <dgm:cxn modelId="{FE4C97BC-D1DB-A043-8C8D-D988B7E07AE9}" type="presParOf" srcId="{D6627EEA-9A46-5646-B34C-6D8D3864ED61}" destId="{9A1D688D-3D77-064D-8BFA-ECCFEE729FC0}" srcOrd="2" destOrd="0" presId="urn:microsoft.com/office/officeart/2005/8/layout/orgChart1"/>
    <dgm:cxn modelId="{C65258F7-0399-3449-8B7C-9C3619F406F3}" type="presParOf" srcId="{3496DAE2-8D06-FB48-A9FD-F80634527690}" destId="{AD565DDE-C2E9-6D4B-994E-FFBD33944F68}" srcOrd="2" destOrd="0" presId="urn:microsoft.com/office/officeart/2005/8/layout/orgChart1"/>
    <dgm:cxn modelId="{464E1E14-8457-4F41-8579-E304ACE8107D}" type="presParOf" srcId="{3496DAE2-8D06-FB48-A9FD-F80634527690}" destId="{BDA83FB9-E067-A14E-B337-1DD5BACFBA92}" srcOrd="3" destOrd="0" presId="urn:microsoft.com/office/officeart/2005/8/layout/orgChart1"/>
    <dgm:cxn modelId="{15EB6468-1822-794F-931F-575FAB7B5E65}" type="presParOf" srcId="{BDA83FB9-E067-A14E-B337-1DD5BACFBA92}" destId="{BF0895E0-E369-FC4B-851D-9B4BEF4304D0}" srcOrd="0" destOrd="0" presId="urn:microsoft.com/office/officeart/2005/8/layout/orgChart1"/>
    <dgm:cxn modelId="{809F1278-3784-0C46-8FF6-EDBC77F10646}" type="presParOf" srcId="{BF0895E0-E369-FC4B-851D-9B4BEF4304D0}" destId="{9E6ACFC3-DCF8-4B4B-B7E4-47627A39FB0C}" srcOrd="0" destOrd="0" presId="urn:microsoft.com/office/officeart/2005/8/layout/orgChart1"/>
    <dgm:cxn modelId="{60365B2A-43A0-584C-96EC-E73FB2536B27}" type="presParOf" srcId="{BF0895E0-E369-FC4B-851D-9B4BEF4304D0}" destId="{A71FB38D-6BEE-194D-B95D-857827D3CCAA}" srcOrd="1" destOrd="0" presId="urn:microsoft.com/office/officeart/2005/8/layout/orgChart1"/>
    <dgm:cxn modelId="{473EBA76-B792-8746-9A22-E73728C12E84}" type="presParOf" srcId="{BDA83FB9-E067-A14E-B337-1DD5BACFBA92}" destId="{277F699D-97B4-EF47-B0DD-21C9EDC73418}" srcOrd="1" destOrd="0" presId="urn:microsoft.com/office/officeart/2005/8/layout/orgChart1"/>
    <dgm:cxn modelId="{F10B8D98-1CAC-E248-946B-086A82D0E885}" type="presParOf" srcId="{BDA83FB9-E067-A14E-B337-1DD5BACFBA92}" destId="{13F3CFF1-E5C8-744E-8058-AD6761A15AA5}" srcOrd="2" destOrd="0" presId="urn:microsoft.com/office/officeart/2005/8/layout/orgChart1"/>
    <dgm:cxn modelId="{2F94DD4C-68B8-5445-8454-9B1485F6D146}" type="presParOf" srcId="{C3F3C418-7E35-3C43-98AD-89D5A6ABDEA1}" destId="{A002FC7D-DD52-0744-BEDB-F01E12D2F0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DDE7F0-B6F4-A04E-972F-B6C040E7A5E0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55D218-F286-4B45-AC75-418FDEFA3923}">
      <dgm:prSet custT="1"/>
      <dgm:spPr/>
      <dgm:t>
        <a:bodyPr/>
        <a:lstStyle/>
        <a:p>
          <a:r>
            <a:rPr lang="zh-CN" altLang="en-US" sz="1800" dirty="0" smtClean="0"/>
            <a:t>社交</a:t>
          </a:r>
          <a:endParaRPr lang="en-US" sz="1800" dirty="0"/>
        </a:p>
      </dgm:t>
    </dgm:pt>
    <dgm:pt modelId="{D654DDA5-9985-3F40-85A9-0C9CE734A38D}" type="parTrans" cxnId="{8802336E-70F9-354B-B86D-D9C5F55145C5}">
      <dgm:prSet/>
      <dgm:spPr/>
      <dgm:t>
        <a:bodyPr/>
        <a:lstStyle/>
        <a:p>
          <a:endParaRPr lang="en-US"/>
        </a:p>
      </dgm:t>
    </dgm:pt>
    <dgm:pt modelId="{8492D848-914B-BD48-B4B5-C0B0641E35C5}" type="sibTrans" cxnId="{8802336E-70F9-354B-B86D-D9C5F55145C5}">
      <dgm:prSet/>
      <dgm:spPr/>
      <dgm:t>
        <a:bodyPr/>
        <a:lstStyle/>
        <a:p>
          <a:endParaRPr lang="en-US"/>
        </a:p>
      </dgm:t>
    </dgm:pt>
    <dgm:pt modelId="{2E7D2D63-7935-FB48-A523-0AA4FD96E29B}">
      <dgm:prSet custT="1"/>
      <dgm:spPr/>
      <dgm:t>
        <a:bodyPr/>
        <a:lstStyle/>
        <a:p>
          <a:r>
            <a:rPr lang="zh-CN" altLang="en-US" sz="1800" dirty="0" smtClean="0"/>
            <a:t>关注</a:t>
          </a:r>
          <a:endParaRPr lang="en-US" sz="1800" dirty="0"/>
        </a:p>
      </dgm:t>
    </dgm:pt>
    <dgm:pt modelId="{6815F023-20B0-C54A-AC1B-0753FDEB5AA7}" type="parTrans" cxnId="{57C79398-E2B7-AD4D-B489-5F957AAF1822}">
      <dgm:prSet/>
      <dgm:spPr/>
      <dgm:t>
        <a:bodyPr/>
        <a:lstStyle/>
        <a:p>
          <a:endParaRPr lang="en-US"/>
        </a:p>
      </dgm:t>
    </dgm:pt>
    <dgm:pt modelId="{A0E6A870-98DC-C848-8E1E-93B8A1E845AA}" type="sibTrans" cxnId="{57C79398-E2B7-AD4D-B489-5F957AAF1822}">
      <dgm:prSet/>
      <dgm:spPr/>
      <dgm:t>
        <a:bodyPr/>
        <a:lstStyle/>
        <a:p>
          <a:endParaRPr lang="en-US"/>
        </a:p>
      </dgm:t>
    </dgm:pt>
    <dgm:pt modelId="{000011C7-3453-4B46-AB7F-FCDCC9B4567D}">
      <dgm:prSet custT="1"/>
      <dgm:spPr/>
      <dgm:t>
        <a:bodyPr/>
        <a:lstStyle/>
        <a:p>
          <a:r>
            <a:rPr lang="zh-CN" altLang="en-US" sz="1800" dirty="0" smtClean="0"/>
            <a:t>私信</a:t>
          </a:r>
          <a:endParaRPr lang="en-US" sz="1800" dirty="0"/>
        </a:p>
      </dgm:t>
    </dgm:pt>
    <dgm:pt modelId="{15C44C24-6EC0-454D-B578-7153AF6A61F3}" type="parTrans" cxnId="{E3D62A69-1B9D-9947-8228-B2C95A094692}">
      <dgm:prSet/>
      <dgm:spPr/>
      <dgm:t>
        <a:bodyPr/>
        <a:lstStyle/>
        <a:p>
          <a:endParaRPr lang="en-US"/>
        </a:p>
      </dgm:t>
    </dgm:pt>
    <dgm:pt modelId="{8AAF8337-3584-2C40-B9BF-8FE981A41742}" type="sibTrans" cxnId="{E3D62A69-1B9D-9947-8228-B2C95A094692}">
      <dgm:prSet/>
      <dgm:spPr/>
      <dgm:t>
        <a:bodyPr/>
        <a:lstStyle/>
        <a:p>
          <a:endParaRPr lang="en-US"/>
        </a:p>
      </dgm:t>
    </dgm:pt>
    <dgm:pt modelId="{A77CDB63-FC24-2C49-BAA5-B5F2880A44DA}">
      <dgm:prSet custT="1"/>
      <dgm:spPr/>
      <dgm:t>
        <a:bodyPr/>
        <a:lstStyle/>
        <a:p>
          <a:r>
            <a:rPr lang="zh-CN" altLang="en-US" sz="1800" dirty="0" smtClean="0"/>
            <a:t>营销</a:t>
          </a:r>
          <a:endParaRPr lang="en-US" sz="1800" dirty="0"/>
        </a:p>
      </dgm:t>
    </dgm:pt>
    <dgm:pt modelId="{DCFC4053-F060-C24A-89EA-9707846B7E8C}" type="parTrans" cxnId="{03F89CCC-161E-3540-A7D8-CC463596415A}">
      <dgm:prSet/>
      <dgm:spPr/>
      <dgm:t>
        <a:bodyPr/>
        <a:lstStyle/>
        <a:p>
          <a:endParaRPr lang="en-US"/>
        </a:p>
      </dgm:t>
    </dgm:pt>
    <dgm:pt modelId="{F9ABD468-84AE-BB4B-B24A-E2DB5ECEF12B}" type="sibTrans" cxnId="{03F89CCC-161E-3540-A7D8-CC463596415A}">
      <dgm:prSet/>
      <dgm:spPr/>
      <dgm:t>
        <a:bodyPr/>
        <a:lstStyle/>
        <a:p>
          <a:endParaRPr lang="en-US"/>
        </a:p>
      </dgm:t>
    </dgm:pt>
    <dgm:pt modelId="{94A6C07B-69E5-244F-A5A1-3CC7C4479B1A}">
      <dgm:prSet custT="1"/>
      <dgm:spPr/>
      <dgm:t>
        <a:bodyPr/>
        <a:lstStyle/>
        <a:p>
          <a:r>
            <a:rPr lang="zh-CN" altLang="en-US" sz="1800" dirty="0" smtClean="0"/>
            <a:t>广告</a:t>
          </a:r>
          <a:endParaRPr lang="en-US" sz="1800" dirty="0"/>
        </a:p>
      </dgm:t>
    </dgm:pt>
    <dgm:pt modelId="{E9974F69-D6BA-E847-9126-02A52D2F5EC9}" type="parTrans" cxnId="{672C3A7C-6682-F941-A4A9-D2CCB3F1B34B}">
      <dgm:prSet/>
      <dgm:spPr/>
      <dgm:t>
        <a:bodyPr/>
        <a:lstStyle/>
        <a:p>
          <a:endParaRPr lang="en-US"/>
        </a:p>
      </dgm:t>
    </dgm:pt>
    <dgm:pt modelId="{103F6EF6-8E96-3547-88BE-7485C7530FD9}" type="sibTrans" cxnId="{672C3A7C-6682-F941-A4A9-D2CCB3F1B34B}">
      <dgm:prSet/>
      <dgm:spPr/>
      <dgm:t>
        <a:bodyPr/>
        <a:lstStyle/>
        <a:p>
          <a:endParaRPr lang="en-US"/>
        </a:p>
      </dgm:t>
    </dgm:pt>
    <dgm:pt modelId="{1C09797D-7C59-2B43-865E-3FB28356779B}">
      <dgm:prSet custT="1"/>
      <dgm:spPr/>
      <dgm:t>
        <a:bodyPr/>
        <a:lstStyle/>
        <a:p>
          <a:r>
            <a:rPr lang="zh-CN" altLang="en-US" sz="1800" dirty="0" smtClean="0"/>
            <a:t>活动</a:t>
          </a:r>
          <a:endParaRPr lang="en-US" sz="1800" dirty="0"/>
        </a:p>
      </dgm:t>
    </dgm:pt>
    <dgm:pt modelId="{9061D79F-26D8-0D42-A5CB-D85C5755456B}" type="parTrans" cxnId="{0C9F288B-58E3-304C-9B7B-B2FD910C4FC1}">
      <dgm:prSet/>
      <dgm:spPr/>
      <dgm:t>
        <a:bodyPr/>
        <a:lstStyle/>
        <a:p>
          <a:endParaRPr lang="en-US"/>
        </a:p>
      </dgm:t>
    </dgm:pt>
    <dgm:pt modelId="{1640CEAD-C214-2945-B591-52974AE45B9D}" type="sibTrans" cxnId="{0C9F288B-58E3-304C-9B7B-B2FD910C4FC1}">
      <dgm:prSet/>
      <dgm:spPr/>
      <dgm:t>
        <a:bodyPr/>
        <a:lstStyle/>
        <a:p>
          <a:endParaRPr lang="en-US"/>
        </a:p>
      </dgm:t>
    </dgm:pt>
    <dgm:pt modelId="{42170FA9-0FD5-C44B-B8A4-771267DF3730}">
      <dgm:prSet custT="1"/>
      <dgm:spPr/>
      <dgm:t>
        <a:bodyPr/>
        <a:lstStyle/>
        <a:p>
          <a:r>
            <a:rPr lang="zh-CN" altLang="en-US" sz="1800" dirty="0" smtClean="0"/>
            <a:t>热度</a:t>
          </a:r>
          <a:endParaRPr lang="en-US" sz="1800" dirty="0"/>
        </a:p>
      </dgm:t>
    </dgm:pt>
    <dgm:pt modelId="{51C794A0-FCD4-5842-BD02-621D166CCDC2}" type="sibTrans" cxnId="{28486EF1-C7BB-4249-B1C0-64B6C9662A8D}">
      <dgm:prSet/>
      <dgm:spPr/>
      <dgm:t>
        <a:bodyPr/>
        <a:lstStyle/>
        <a:p>
          <a:endParaRPr lang="en-US"/>
        </a:p>
      </dgm:t>
    </dgm:pt>
    <dgm:pt modelId="{5A55A009-B7AE-5843-8ED3-DEAC04C33E00}" type="parTrans" cxnId="{28486EF1-C7BB-4249-B1C0-64B6C9662A8D}">
      <dgm:prSet/>
      <dgm:spPr/>
      <dgm:t>
        <a:bodyPr/>
        <a:lstStyle/>
        <a:p>
          <a:endParaRPr lang="en-US"/>
        </a:p>
      </dgm:t>
    </dgm:pt>
    <dgm:pt modelId="{BA417B40-7AC6-5D45-B43C-C20E3E056DD9}" type="pres">
      <dgm:prSet presAssocID="{A4DDE7F0-B6F4-A04E-972F-B6C040E7A5E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835F6F0-FAE1-EA43-86B5-73474BAAC053}" type="pres">
      <dgm:prSet presAssocID="{C055D218-F286-4B45-AC75-418FDEFA3923}" presName="hierRoot1" presStyleCnt="0">
        <dgm:presLayoutVars>
          <dgm:hierBranch val="init"/>
        </dgm:presLayoutVars>
      </dgm:prSet>
      <dgm:spPr/>
    </dgm:pt>
    <dgm:pt modelId="{0978B780-DF96-DC4B-B0FE-B3BEBB2A975B}" type="pres">
      <dgm:prSet presAssocID="{C055D218-F286-4B45-AC75-418FDEFA3923}" presName="rootComposite1" presStyleCnt="0"/>
      <dgm:spPr/>
    </dgm:pt>
    <dgm:pt modelId="{704924E4-F1F2-C845-8022-A48509AD8853}" type="pres">
      <dgm:prSet presAssocID="{C055D218-F286-4B45-AC75-418FDEFA3923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52EA2A-847A-8F43-9080-E72993DCA391}" type="pres">
      <dgm:prSet presAssocID="{C055D218-F286-4B45-AC75-418FDEFA392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2BB2315-3FE5-7345-BD54-59F81DFE2D8C}" type="pres">
      <dgm:prSet presAssocID="{C055D218-F286-4B45-AC75-418FDEFA3923}" presName="hierChild2" presStyleCnt="0"/>
      <dgm:spPr/>
    </dgm:pt>
    <dgm:pt modelId="{1990F70D-811F-5F45-BD82-43EE1CBC7CD8}" type="pres">
      <dgm:prSet presAssocID="{6815F023-20B0-C54A-AC1B-0753FDEB5AA7}" presName="Name37" presStyleLbl="parChTrans1D2" presStyleIdx="0" presStyleCnt="5"/>
      <dgm:spPr/>
      <dgm:t>
        <a:bodyPr/>
        <a:lstStyle/>
        <a:p>
          <a:endParaRPr lang="en-US"/>
        </a:p>
      </dgm:t>
    </dgm:pt>
    <dgm:pt modelId="{3C78BFB4-9489-F643-BE0B-63685F5C9201}" type="pres">
      <dgm:prSet presAssocID="{2E7D2D63-7935-FB48-A523-0AA4FD96E29B}" presName="hierRoot2" presStyleCnt="0">
        <dgm:presLayoutVars>
          <dgm:hierBranch val="init"/>
        </dgm:presLayoutVars>
      </dgm:prSet>
      <dgm:spPr/>
    </dgm:pt>
    <dgm:pt modelId="{263BA1E1-D3C6-AF40-B9F4-FB825F8D29AE}" type="pres">
      <dgm:prSet presAssocID="{2E7D2D63-7935-FB48-A523-0AA4FD96E29B}" presName="rootComposite" presStyleCnt="0"/>
      <dgm:spPr/>
    </dgm:pt>
    <dgm:pt modelId="{90B511B8-3EF5-3F4E-B623-8DA82AAACD5A}" type="pres">
      <dgm:prSet presAssocID="{2E7D2D63-7935-FB48-A523-0AA4FD96E29B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00DCCB-2691-8744-ACE8-FEF19D5E6FBB}" type="pres">
      <dgm:prSet presAssocID="{2E7D2D63-7935-FB48-A523-0AA4FD96E29B}" presName="rootConnector" presStyleLbl="node2" presStyleIdx="0" presStyleCnt="5"/>
      <dgm:spPr/>
      <dgm:t>
        <a:bodyPr/>
        <a:lstStyle/>
        <a:p>
          <a:endParaRPr lang="en-US"/>
        </a:p>
      </dgm:t>
    </dgm:pt>
    <dgm:pt modelId="{35146B34-2E8D-6343-B510-F3AC22C85897}" type="pres">
      <dgm:prSet presAssocID="{2E7D2D63-7935-FB48-A523-0AA4FD96E29B}" presName="hierChild4" presStyleCnt="0"/>
      <dgm:spPr/>
    </dgm:pt>
    <dgm:pt modelId="{E8690895-8B7E-5B40-87F3-0DF395B8BA4C}" type="pres">
      <dgm:prSet presAssocID="{2E7D2D63-7935-FB48-A523-0AA4FD96E29B}" presName="hierChild5" presStyleCnt="0"/>
      <dgm:spPr/>
    </dgm:pt>
    <dgm:pt modelId="{82EA6D7C-F6AC-1D42-9BE6-D8D4368C0AE6}" type="pres">
      <dgm:prSet presAssocID="{15C44C24-6EC0-454D-B578-7153AF6A61F3}" presName="Name37" presStyleLbl="parChTrans1D2" presStyleIdx="1" presStyleCnt="5"/>
      <dgm:spPr/>
      <dgm:t>
        <a:bodyPr/>
        <a:lstStyle/>
        <a:p>
          <a:endParaRPr lang="en-US"/>
        </a:p>
      </dgm:t>
    </dgm:pt>
    <dgm:pt modelId="{17493060-E4DB-884C-B415-71EB09F8469F}" type="pres">
      <dgm:prSet presAssocID="{000011C7-3453-4B46-AB7F-FCDCC9B4567D}" presName="hierRoot2" presStyleCnt="0">
        <dgm:presLayoutVars>
          <dgm:hierBranch val="init"/>
        </dgm:presLayoutVars>
      </dgm:prSet>
      <dgm:spPr/>
    </dgm:pt>
    <dgm:pt modelId="{2B176255-112B-034A-8E55-43B02066876C}" type="pres">
      <dgm:prSet presAssocID="{000011C7-3453-4B46-AB7F-FCDCC9B4567D}" presName="rootComposite" presStyleCnt="0"/>
      <dgm:spPr/>
    </dgm:pt>
    <dgm:pt modelId="{D7491A3D-B30A-FA44-A30E-B5D76DCAC852}" type="pres">
      <dgm:prSet presAssocID="{000011C7-3453-4B46-AB7F-FCDCC9B4567D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DB08D5-E6D6-2248-A98A-19A605C6BFF2}" type="pres">
      <dgm:prSet presAssocID="{000011C7-3453-4B46-AB7F-FCDCC9B4567D}" presName="rootConnector" presStyleLbl="node2" presStyleIdx="1" presStyleCnt="5"/>
      <dgm:spPr/>
      <dgm:t>
        <a:bodyPr/>
        <a:lstStyle/>
        <a:p>
          <a:endParaRPr lang="en-US"/>
        </a:p>
      </dgm:t>
    </dgm:pt>
    <dgm:pt modelId="{CAB6E64E-23FB-5945-8C32-783FCBBA3BA9}" type="pres">
      <dgm:prSet presAssocID="{000011C7-3453-4B46-AB7F-FCDCC9B4567D}" presName="hierChild4" presStyleCnt="0"/>
      <dgm:spPr/>
    </dgm:pt>
    <dgm:pt modelId="{1EA22A34-572A-F148-92C4-1530DC94E76A}" type="pres">
      <dgm:prSet presAssocID="{000011C7-3453-4B46-AB7F-FCDCC9B4567D}" presName="hierChild5" presStyleCnt="0"/>
      <dgm:spPr/>
    </dgm:pt>
    <dgm:pt modelId="{66262144-60FC-1145-A032-538EB7A1AA7C}" type="pres">
      <dgm:prSet presAssocID="{C055D218-F286-4B45-AC75-418FDEFA3923}" presName="hierChild3" presStyleCnt="0"/>
      <dgm:spPr/>
    </dgm:pt>
    <dgm:pt modelId="{CB282FDE-4FB0-4A40-BD4E-4C1B51AECB43}" type="pres">
      <dgm:prSet presAssocID="{A77CDB63-FC24-2C49-BAA5-B5F2880A44DA}" presName="hierRoot1" presStyleCnt="0">
        <dgm:presLayoutVars>
          <dgm:hierBranch val="init"/>
        </dgm:presLayoutVars>
      </dgm:prSet>
      <dgm:spPr/>
    </dgm:pt>
    <dgm:pt modelId="{55FC4426-8DBD-774E-947B-D6DDEB985E25}" type="pres">
      <dgm:prSet presAssocID="{A77CDB63-FC24-2C49-BAA5-B5F2880A44DA}" presName="rootComposite1" presStyleCnt="0"/>
      <dgm:spPr/>
    </dgm:pt>
    <dgm:pt modelId="{4CE4EDC6-9F8D-7D46-AD24-031E541ADD72}" type="pres">
      <dgm:prSet presAssocID="{A77CDB63-FC24-2C49-BAA5-B5F2880A44DA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6FD386-3CF0-B340-A524-AD6AEFA3C52A}" type="pres">
      <dgm:prSet presAssocID="{A77CDB63-FC24-2C49-BAA5-B5F2880A44D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8EA57A11-6EEE-6A45-9DA7-A2D1BDCA43A8}" type="pres">
      <dgm:prSet presAssocID="{A77CDB63-FC24-2C49-BAA5-B5F2880A44DA}" presName="hierChild2" presStyleCnt="0"/>
      <dgm:spPr/>
    </dgm:pt>
    <dgm:pt modelId="{30E63266-23F4-9B4A-8DF9-504B59FB06D6}" type="pres">
      <dgm:prSet presAssocID="{E9974F69-D6BA-E847-9126-02A52D2F5EC9}" presName="Name37" presStyleLbl="parChTrans1D2" presStyleIdx="2" presStyleCnt="5"/>
      <dgm:spPr/>
      <dgm:t>
        <a:bodyPr/>
        <a:lstStyle/>
        <a:p>
          <a:endParaRPr lang="en-US"/>
        </a:p>
      </dgm:t>
    </dgm:pt>
    <dgm:pt modelId="{2F303500-1A8A-2341-9900-8A3C579AAD6F}" type="pres">
      <dgm:prSet presAssocID="{94A6C07B-69E5-244F-A5A1-3CC7C4479B1A}" presName="hierRoot2" presStyleCnt="0">
        <dgm:presLayoutVars>
          <dgm:hierBranch val="init"/>
        </dgm:presLayoutVars>
      </dgm:prSet>
      <dgm:spPr/>
    </dgm:pt>
    <dgm:pt modelId="{E72F08C6-6335-894E-B9A7-B0F4B6F4A673}" type="pres">
      <dgm:prSet presAssocID="{94A6C07B-69E5-244F-A5A1-3CC7C4479B1A}" presName="rootComposite" presStyleCnt="0"/>
      <dgm:spPr/>
    </dgm:pt>
    <dgm:pt modelId="{33944AF3-8616-6048-86CA-01FD31483D64}" type="pres">
      <dgm:prSet presAssocID="{94A6C07B-69E5-244F-A5A1-3CC7C4479B1A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54C77B-529D-7F41-82A6-F706199B869A}" type="pres">
      <dgm:prSet presAssocID="{94A6C07B-69E5-244F-A5A1-3CC7C4479B1A}" presName="rootConnector" presStyleLbl="node2" presStyleIdx="2" presStyleCnt="5"/>
      <dgm:spPr/>
      <dgm:t>
        <a:bodyPr/>
        <a:lstStyle/>
        <a:p>
          <a:endParaRPr lang="en-US"/>
        </a:p>
      </dgm:t>
    </dgm:pt>
    <dgm:pt modelId="{221CDDBA-E85C-2A4A-9C20-BF3322A5A81A}" type="pres">
      <dgm:prSet presAssocID="{94A6C07B-69E5-244F-A5A1-3CC7C4479B1A}" presName="hierChild4" presStyleCnt="0"/>
      <dgm:spPr/>
    </dgm:pt>
    <dgm:pt modelId="{3AE0E99D-890B-3D4C-9FAF-19700059F127}" type="pres">
      <dgm:prSet presAssocID="{94A6C07B-69E5-244F-A5A1-3CC7C4479B1A}" presName="hierChild5" presStyleCnt="0"/>
      <dgm:spPr/>
    </dgm:pt>
    <dgm:pt modelId="{240D396D-D5E1-3749-90FC-7AC114DA2C5B}" type="pres">
      <dgm:prSet presAssocID="{9061D79F-26D8-0D42-A5CB-D85C5755456B}" presName="Name37" presStyleLbl="parChTrans1D2" presStyleIdx="3" presStyleCnt="5"/>
      <dgm:spPr/>
      <dgm:t>
        <a:bodyPr/>
        <a:lstStyle/>
        <a:p>
          <a:endParaRPr lang="en-US"/>
        </a:p>
      </dgm:t>
    </dgm:pt>
    <dgm:pt modelId="{63898F5C-10D0-9143-818C-BEC462A643C4}" type="pres">
      <dgm:prSet presAssocID="{1C09797D-7C59-2B43-865E-3FB28356779B}" presName="hierRoot2" presStyleCnt="0">
        <dgm:presLayoutVars>
          <dgm:hierBranch val="init"/>
        </dgm:presLayoutVars>
      </dgm:prSet>
      <dgm:spPr/>
    </dgm:pt>
    <dgm:pt modelId="{FA42D7C9-DF25-5B44-886F-9CD9B2DD6F84}" type="pres">
      <dgm:prSet presAssocID="{1C09797D-7C59-2B43-865E-3FB28356779B}" presName="rootComposite" presStyleCnt="0"/>
      <dgm:spPr/>
    </dgm:pt>
    <dgm:pt modelId="{9693CD15-1DF1-D543-92F9-66717057CA4A}" type="pres">
      <dgm:prSet presAssocID="{1C09797D-7C59-2B43-865E-3FB28356779B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524632-081B-0646-AEB2-3BE6B4787026}" type="pres">
      <dgm:prSet presAssocID="{1C09797D-7C59-2B43-865E-3FB28356779B}" presName="rootConnector" presStyleLbl="node2" presStyleIdx="3" presStyleCnt="5"/>
      <dgm:spPr/>
      <dgm:t>
        <a:bodyPr/>
        <a:lstStyle/>
        <a:p>
          <a:endParaRPr lang="en-US"/>
        </a:p>
      </dgm:t>
    </dgm:pt>
    <dgm:pt modelId="{1BDF38BD-FCA0-584E-ADA2-263A4DF14E64}" type="pres">
      <dgm:prSet presAssocID="{1C09797D-7C59-2B43-865E-3FB28356779B}" presName="hierChild4" presStyleCnt="0"/>
      <dgm:spPr/>
    </dgm:pt>
    <dgm:pt modelId="{3ADE2B3D-7587-D44B-8FA5-16D09BC9ACE3}" type="pres">
      <dgm:prSet presAssocID="{1C09797D-7C59-2B43-865E-3FB28356779B}" presName="hierChild5" presStyleCnt="0"/>
      <dgm:spPr/>
    </dgm:pt>
    <dgm:pt modelId="{3FA92FCF-20A6-514B-A98F-3B34800055D7}" type="pres">
      <dgm:prSet presAssocID="{5A55A009-B7AE-5843-8ED3-DEAC04C33E00}" presName="Name37" presStyleLbl="parChTrans1D2" presStyleIdx="4" presStyleCnt="5"/>
      <dgm:spPr/>
      <dgm:t>
        <a:bodyPr/>
        <a:lstStyle/>
        <a:p>
          <a:endParaRPr lang="en-US"/>
        </a:p>
      </dgm:t>
    </dgm:pt>
    <dgm:pt modelId="{419A2DC3-57E3-1E4C-9599-5AD8403F2A5E}" type="pres">
      <dgm:prSet presAssocID="{42170FA9-0FD5-C44B-B8A4-771267DF3730}" presName="hierRoot2" presStyleCnt="0">
        <dgm:presLayoutVars>
          <dgm:hierBranch val="init"/>
        </dgm:presLayoutVars>
      </dgm:prSet>
      <dgm:spPr/>
    </dgm:pt>
    <dgm:pt modelId="{903C182A-29D8-9A41-8474-30A5785048D3}" type="pres">
      <dgm:prSet presAssocID="{42170FA9-0FD5-C44B-B8A4-771267DF3730}" presName="rootComposite" presStyleCnt="0"/>
      <dgm:spPr/>
    </dgm:pt>
    <dgm:pt modelId="{1F691367-3365-6242-8BFA-469510947F7C}" type="pres">
      <dgm:prSet presAssocID="{42170FA9-0FD5-C44B-B8A4-771267DF3730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07272D-8947-D44F-AD68-CDA38C3D7E08}" type="pres">
      <dgm:prSet presAssocID="{42170FA9-0FD5-C44B-B8A4-771267DF3730}" presName="rootConnector" presStyleLbl="node2" presStyleIdx="4" presStyleCnt="5"/>
      <dgm:spPr/>
      <dgm:t>
        <a:bodyPr/>
        <a:lstStyle/>
        <a:p>
          <a:endParaRPr lang="en-US"/>
        </a:p>
      </dgm:t>
    </dgm:pt>
    <dgm:pt modelId="{65F4BE20-F23B-9847-9AC8-C370E8E4C77C}" type="pres">
      <dgm:prSet presAssocID="{42170FA9-0FD5-C44B-B8A4-771267DF3730}" presName="hierChild4" presStyleCnt="0"/>
      <dgm:spPr/>
    </dgm:pt>
    <dgm:pt modelId="{7F36BD98-D616-7348-8376-1B3890700BBC}" type="pres">
      <dgm:prSet presAssocID="{42170FA9-0FD5-C44B-B8A4-771267DF3730}" presName="hierChild5" presStyleCnt="0"/>
      <dgm:spPr/>
    </dgm:pt>
    <dgm:pt modelId="{546B82E3-C6B9-B14F-901B-F14BFB40CB36}" type="pres">
      <dgm:prSet presAssocID="{A77CDB63-FC24-2C49-BAA5-B5F2880A44DA}" presName="hierChild3" presStyleCnt="0"/>
      <dgm:spPr/>
    </dgm:pt>
  </dgm:ptLst>
  <dgm:cxnLst>
    <dgm:cxn modelId="{8802336E-70F9-354B-B86D-D9C5F55145C5}" srcId="{A4DDE7F0-B6F4-A04E-972F-B6C040E7A5E0}" destId="{C055D218-F286-4B45-AC75-418FDEFA3923}" srcOrd="0" destOrd="0" parTransId="{D654DDA5-9985-3F40-85A9-0C9CE734A38D}" sibTransId="{8492D848-914B-BD48-B4B5-C0B0641E35C5}"/>
    <dgm:cxn modelId="{C75F5B48-C5FD-3943-A4F8-51491E819E39}" type="presOf" srcId="{A77CDB63-FC24-2C49-BAA5-B5F2880A44DA}" destId="{4CE4EDC6-9F8D-7D46-AD24-031E541ADD72}" srcOrd="0" destOrd="0" presId="urn:microsoft.com/office/officeart/2005/8/layout/orgChart1"/>
    <dgm:cxn modelId="{63D944D4-5C64-1D45-9C28-50607C8A3434}" type="presOf" srcId="{C055D218-F286-4B45-AC75-418FDEFA3923}" destId="{5D52EA2A-847A-8F43-9080-E72993DCA391}" srcOrd="1" destOrd="0" presId="urn:microsoft.com/office/officeart/2005/8/layout/orgChart1"/>
    <dgm:cxn modelId="{49E9E510-16EB-8849-AE01-13DB80F1A8D9}" type="presOf" srcId="{6815F023-20B0-C54A-AC1B-0753FDEB5AA7}" destId="{1990F70D-811F-5F45-BD82-43EE1CBC7CD8}" srcOrd="0" destOrd="0" presId="urn:microsoft.com/office/officeart/2005/8/layout/orgChart1"/>
    <dgm:cxn modelId="{02330958-3932-764E-8734-A4908EDB4CD8}" type="presOf" srcId="{E9974F69-D6BA-E847-9126-02A52D2F5EC9}" destId="{30E63266-23F4-9B4A-8DF9-504B59FB06D6}" srcOrd="0" destOrd="0" presId="urn:microsoft.com/office/officeart/2005/8/layout/orgChart1"/>
    <dgm:cxn modelId="{03F89CCC-161E-3540-A7D8-CC463596415A}" srcId="{A4DDE7F0-B6F4-A04E-972F-B6C040E7A5E0}" destId="{A77CDB63-FC24-2C49-BAA5-B5F2880A44DA}" srcOrd="1" destOrd="0" parTransId="{DCFC4053-F060-C24A-89EA-9707846B7E8C}" sibTransId="{F9ABD468-84AE-BB4B-B24A-E2DB5ECEF12B}"/>
    <dgm:cxn modelId="{7C62EFE0-4737-BE44-917E-C354D47A7E09}" type="presOf" srcId="{2E7D2D63-7935-FB48-A523-0AA4FD96E29B}" destId="{AC00DCCB-2691-8744-ACE8-FEF19D5E6FBB}" srcOrd="1" destOrd="0" presId="urn:microsoft.com/office/officeart/2005/8/layout/orgChart1"/>
    <dgm:cxn modelId="{28486EF1-C7BB-4249-B1C0-64B6C9662A8D}" srcId="{A77CDB63-FC24-2C49-BAA5-B5F2880A44DA}" destId="{42170FA9-0FD5-C44B-B8A4-771267DF3730}" srcOrd="2" destOrd="0" parTransId="{5A55A009-B7AE-5843-8ED3-DEAC04C33E00}" sibTransId="{51C794A0-FCD4-5842-BD02-621D166CCDC2}"/>
    <dgm:cxn modelId="{880A9701-1CA4-9246-814D-CF41EC8511E3}" type="presOf" srcId="{94A6C07B-69E5-244F-A5A1-3CC7C4479B1A}" destId="{33944AF3-8616-6048-86CA-01FD31483D64}" srcOrd="0" destOrd="0" presId="urn:microsoft.com/office/officeart/2005/8/layout/orgChart1"/>
    <dgm:cxn modelId="{5EFF244B-4C1E-A14E-9A76-068445693541}" type="presOf" srcId="{1C09797D-7C59-2B43-865E-3FB28356779B}" destId="{9693CD15-1DF1-D543-92F9-66717057CA4A}" srcOrd="0" destOrd="0" presId="urn:microsoft.com/office/officeart/2005/8/layout/orgChart1"/>
    <dgm:cxn modelId="{1A0641DD-0BA0-1649-A53F-34CF2485AFAD}" type="presOf" srcId="{000011C7-3453-4B46-AB7F-FCDCC9B4567D}" destId="{D7491A3D-B30A-FA44-A30E-B5D76DCAC852}" srcOrd="0" destOrd="0" presId="urn:microsoft.com/office/officeart/2005/8/layout/orgChart1"/>
    <dgm:cxn modelId="{E3D62A69-1B9D-9947-8228-B2C95A094692}" srcId="{C055D218-F286-4B45-AC75-418FDEFA3923}" destId="{000011C7-3453-4B46-AB7F-FCDCC9B4567D}" srcOrd="1" destOrd="0" parTransId="{15C44C24-6EC0-454D-B578-7153AF6A61F3}" sibTransId="{8AAF8337-3584-2C40-B9BF-8FE981A41742}"/>
    <dgm:cxn modelId="{94333A74-23E5-4D43-B5EF-3C00007071A6}" type="presOf" srcId="{1C09797D-7C59-2B43-865E-3FB28356779B}" destId="{0C524632-081B-0646-AEB2-3BE6B4787026}" srcOrd="1" destOrd="0" presId="urn:microsoft.com/office/officeart/2005/8/layout/orgChart1"/>
    <dgm:cxn modelId="{0C9F288B-58E3-304C-9B7B-B2FD910C4FC1}" srcId="{A77CDB63-FC24-2C49-BAA5-B5F2880A44DA}" destId="{1C09797D-7C59-2B43-865E-3FB28356779B}" srcOrd="1" destOrd="0" parTransId="{9061D79F-26D8-0D42-A5CB-D85C5755456B}" sibTransId="{1640CEAD-C214-2945-B591-52974AE45B9D}"/>
    <dgm:cxn modelId="{A59BA4BA-7C2B-D64A-BB64-35C964F0E357}" type="presOf" srcId="{9061D79F-26D8-0D42-A5CB-D85C5755456B}" destId="{240D396D-D5E1-3749-90FC-7AC114DA2C5B}" srcOrd="0" destOrd="0" presId="urn:microsoft.com/office/officeart/2005/8/layout/orgChart1"/>
    <dgm:cxn modelId="{13E1329A-810E-504F-A5A0-D8414628E79E}" type="presOf" srcId="{5A55A009-B7AE-5843-8ED3-DEAC04C33E00}" destId="{3FA92FCF-20A6-514B-A98F-3B34800055D7}" srcOrd="0" destOrd="0" presId="urn:microsoft.com/office/officeart/2005/8/layout/orgChart1"/>
    <dgm:cxn modelId="{466F68F7-3541-954F-84E5-8252D4574742}" type="presOf" srcId="{A77CDB63-FC24-2C49-BAA5-B5F2880A44DA}" destId="{2D6FD386-3CF0-B340-A524-AD6AEFA3C52A}" srcOrd="1" destOrd="0" presId="urn:microsoft.com/office/officeart/2005/8/layout/orgChart1"/>
    <dgm:cxn modelId="{672C3A7C-6682-F941-A4A9-D2CCB3F1B34B}" srcId="{A77CDB63-FC24-2C49-BAA5-B5F2880A44DA}" destId="{94A6C07B-69E5-244F-A5A1-3CC7C4479B1A}" srcOrd="0" destOrd="0" parTransId="{E9974F69-D6BA-E847-9126-02A52D2F5EC9}" sibTransId="{103F6EF6-8E96-3547-88BE-7485C7530FD9}"/>
    <dgm:cxn modelId="{A9E3AE69-9281-2E4E-8FFB-AE36BF3DBBA1}" type="presOf" srcId="{42170FA9-0FD5-C44B-B8A4-771267DF3730}" destId="{9B07272D-8947-D44F-AD68-CDA38C3D7E08}" srcOrd="1" destOrd="0" presId="urn:microsoft.com/office/officeart/2005/8/layout/orgChart1"/>
    <dgm:cxn modelId="{D2F76316-9ADD-9743-89B4-CE06D23FB87C}" type="presOf" srcId="{42170FA9-0FD5-C44B-B8A4-771267DF3730}" destId="{1F691367-3365-6242-8BFA-469510947F7C}" srcOrd="0" destOrd="0" presId="urn:microsoft.com/office/officeart/2005/8/layout/orgChart1"/>
    <dgm:cxn modelId="{9759B2E4-5C26-4245-AFDF-9F2AFDEB93DB}" type="presOf" srcId="{A4DDE7F0-B6F4-A04E-972F-B6C040E7A5E0}" destId="{BA417B40-7AC6-5D45-B43C-C20E3E056DD9}" srcOrd="0" destOrd="0" presId="urn:microsoft.com/office/officeart/2005/8/layout/orgChart1"/>
    <dgm:cxn modelId="{FA15F7A4-2EA1-BB40-972A-241C35D38960}" type="presOf" srcId="{2E7D2D63-7935-FB48-A523-0AA4FD96E29B}" destId="{90B511B8-3EF5-3F4E-B623-8DA82AAACD5A}" srcOrd="0" destOrd="0" presId="urn:microsoft.com/office/officeart/2005/8/layout/orgChart1"/>
    <dgm:cxn modelId="{3675D951-69C6-2047-81EA-E03657A98296}" type="presOf" srcId="{000011C7-3453-4B46-AB7F-FCDCC9B4567D}" destId="{DDDB08D5-E6D6-2248-A98A-19A605C6BFF2}" srcOrd="1" destOrd="0" presId="urn:microsoft.com/office/officeart/2005/8/layout/orgChart1"/>
    <dgm:cxn modelId="{B07679D3-2DDD-A640-85DC-3CF657162DBD}" type="presOf" srcId="{15C44C24-6EC0-454D-B578-7153AF6A61F3}" destId="{82EA6D7C-F6AC-1D42-9BE6-D8D4368C0AE6}" srcOrd="0" destOrd="0" presId="urn:microsoft.com/office/officeart/2005/8/layout/orgChart1"/>
    <dgm:cxn modelId="{57C79398-E2B7-AD4D-B489-5F957AAF1822}" srcId="{C055D218-F286-4B45-AC75-418FDEFA3923}" destId="{2E7D2D63-7935-FB48-A523-0AA4FD96E29B}" srcOrd="0" destOrd="0" parTransId="{6815F023-20B0-C54A-AC1B-0753FDEB5AA7}" sibTransId="{A0E6A870-98DC-C848-8E1E-93B8A1E845AA}"/>
    <dgm:cxn modelId="{442FB15E-9D49-A44C-806F-55CB40240A72}" type="presOf" srcId="{94A6C07B-69E5-244F-A5A1-3CC7C4479B1A}" destId="{7154C77B-529D-7F41-82A6-F706199B869A}" srcOrd="1" destOrd="0" presId="urn:microsoft.com/office/officeart/2005/8/layout/orgChart1"/>
    <dgm:cxn modelId="{85E92382-92C5-6741-AE2D-1AF0B83880EA}" type="presOf" srcId="{C055D218-F286-4B45-AC75-418FDEFA3923}" destId="{704924E4-F1F2-C845-8022-A48509AD8853}" srcOrd="0" destOrd="0" presId="urn:microsoft.com/office/officeart/2005/8/layout/orgChart1"/>
    <dgm:cxn modelId="{B60F0AF7-8782-3246-8DB8-B451B56A40F0}" type="presParOf" srcId="{BA417B40-7AC6-5D45-B43C-C20E3E056DD9}" destId="{4835F6F0-FAE1-EA43-86B5-73474BAAC053}" srcOrd="0" destOrd="0" presId="urn:microsoft.com/office/officeart/2005/8/layout/orgChart1"/>
    <dgm:cxn modelId="{9C64F0DC-2033-1848-8C45-21B1317EC175}" type="presParOf" srcId="{4835F6F0-FAE1-EA43-86B5-73474BAAC053}" destId="{0978B780-DF96-DC4B-B0FE-B3BEBB2A975B}" srcOrd="0" destOrd="0" presId="urn:microsoft.com/office/officeart/2005/8/layout/orgChart1"/>
    <dgm:cxn modelId="{72310F76-6A33-A744-84BD-32969D522E6C}" type="presParOf" srcId="{0978B780-DF96-DC4B-B0FE-B3BEBB2A975B}" destId="{704924E4-F1F2-C845-8022-A48509AD8853}" srcOrd="0" destOrd="0" presId="urn:microsoft.com/office/officeart/2005/8/layout/orgChart1"/>
    <dgm:cxn modelId="{E2E21A3E-044D-EF4A-86C0-62D89F88DF28}" type="presParOf" srcId="{0978B780-DF96-DC4B-B0FE-B3BEBB2A975B}" destId="{5D52EA2A-847A-8F43-9080-E72993DCA391}" srcOrd="1" destOrd="0" presId="urn:microsoft.com/office/officeart/2005/8/layout/orgChart1"/>
    <dgm:cxn modelId="{157957B1-DEF9-5B46-B0E3-C484976F94DE}" type="presParOf" srcId="{4835F6F0-FAE1-EA43-86B5-73474BAAC053}" destId="{F2BB2315-3FE5-7345-BD54-59F81DFE2D8C}" srcOrd="1" destOrd="0" presId="urn:microsoft.com/office/officeart/2005/8/layout/orgChart1"/>
    <dgm:cxn modelId="{F8BD9FFD-BD37-8843-BAC2-A14911104D10}" type="presParOf" srcId="{F2BB2315-3FE5-7345-BD54-59F81DFE2D8C}" destId="{1990F70D-811F-5F45-BD82-43EE1CBC7CD8}" srcOrd="0" destOrd="0" presId="urn:microsoft.com/office/officeart/2005/8/layout/orgChart1"/>
    <dgm:cxn modelId="{3812DC4F-E48A-5942-B3A0-E3090AC1C378}" type="presParOf" srcId="{F2BB2315-3FE5-7345-BD54-59F81DFE2D8C}" destId="{3C78BFB4-9489-F643-BE0B-63685F5C9201}" srcOrd="1" destOrd="0" presId="urn:microsoft.com/office/officeart/2005/8/layout/orgChart1"/>
    <dgm:cxn modelId="{E67F941E-A212-D04E-9DB3-EED8C37AA602}" type="presParOf" srcId="{3C78BFB4-9489-F643-BE0B-63685F5C9201}" destId="{263BA1E1-D3C6-AF40-B9F4-FB825F8D29AE}" srcOrd="0" destOrd="0" presId="urn:microsoft.com/office/officeart/2005/8/layout/orgChart1"/>
    <dgm:cxn modelId="{64955F34-CAB5-0641-8EF5-495E36688A81}" type="presParOf" srcId="{263BA1E1-D3C6-AF40-B9F4-FB825F8D29AE}" destId="{90B511B8-3EF5-3F4E-B623-8DA82AAACD5A}" srcOrd="0" destOrd="0" presId="urn:microsoft.com/office/officeart/2005/8/layout/orgChart1"/>
    <dgm:cxn modelId="{88F86425-57FA-9147-86A2-62A3A601A8BA}" type="presParOf" srcId="{263BA1E1-D3C6-AF40-B9F4-FB825F8D29AE}" destId="{AC00DCCB-2691-8744-ACE8-FEF19D5E6FBB}" srcOrd="1" destOrd="0" presId="urn:microsoft.com/office/officeart/2005/8/layout/orgChart1"/>
    <dgm:cxn modelId="{EE2C09EE-71AD-0448-BC6C-92E0C9AC7955}" type="presParOf" srcId="{3C78BFB4-9489-F643-BE0B-63685F5C9201}" destId="{35146B34-2E8D-6343-B510-F3AC22C85897}" srcOrd="1" destOrd="0" presId="urn:microsoft.com/office/officeart/2005/8/layout/orgChart1"/>
    <dgm:cxn modelId="{BF7210D3-ABE3-4742-B652-1C83719F58BE}" type="presParOf" srcId="{3C78BFB4-9489-F643-BE0B-63685F5C9201}" destId="{E8690895-8B7E-5B40-87F3-0DF395B8BA4C}" srcOrd="2" destOrd="0" presId="urn:microsoft.com/office/officeart/2005/8/layout/orgChart1"/>
    <dgm:cxn modelId="{B2B74E96-FB97-6147-ADBD-D20B36E2ED69}" type="presParOf" srcId="{F2BB2315-3FE5-7345-BD54-59F81DFE2D8C}" destId="{82EA6D7C-F6AC-1D42-9BE6-D8D4368C0AE6}" srcOrd="2" destOrd="0" presId="urn:microsoft.com/office/officeart/2005/8/layout/orgChart1"/>
    <dgm:cxn modelId="{9CB03C27-F7BF-FE42-BF80-8B38C473F7A8}" type="presParOf" srcId="{F2BB2315-3FE5-7345-BD54-59F81DFE2D8C}" destId="{17493060-E4DB-884C-B415-71EB09F8469F}" srcOrd="3" destOrd="0" presId="urn:microsoft.com/office/officeart/2005/8/layout/orgChart1"/>
    <dgm:cxn modelId="{1EDC9804-2526-D84F-AF69-7D97EC726C43}" type="presParOf" srcId="{17493060-E4DB-884C-B415-71EB09F8469F}" destId="{2B176255-112B-034A-8E55-43B02066876C}" srcOrd="0" destOrd="0" presId="urn:microsoft.com/office/officeart/2005/8/layout/orgChart1"/>
    <dgm:cxn modelId="{B49C2C7F-B1AE-5F4C-AC5B-9B5082484B10}" type="presParOf" srcId="{2B176255-112B-034A-8E55-43B02066876C}" destId="{D7491A3D-B30A-FA44-A30E-B5D76DCAC852}" srcOrd="0" destOrd="0" presId="urn:microsoft.com/office/officeart/2005/8/layout/orgChart1"/>
    <dgm:cxn modelId="{AA71ADF0-5893-DA49-8686-25358786E3AD}" type="presParOf" srcId="{2B176255-112B-034A-8E55-43B02066876C}" destId="{DDDB08D5-E6D6-2248-A98A-19A605C6BFF2}" srcOrd="1" destOrd="0" presId="urn:microsoft.com/office/officeart/2005/8/layout/orgChart1"/>
    <dgm:cxn modelId="{558FF8FE-BC9D-494A-85BF-FA9DCC43F591}" type="presParOf" srcId="{17493060-E4DB-884C-B415-71EB09F8469F}" destId="{CAB6E64E-23FB-5945-8C32-783FCBBA3BA9}" srcOrd="1" destOrd="0" presId="urn:microsoft.com/office/officeart/2005/8/layout/orgChart1"/>
    <dgm:cxn modelId="{37CC0CA4-84B3-5D47-BEE8-697CEDFB278E}" type="presParOf" srcId="{17493060-E4DB-884C-B415-71EB09F8469F}" destId="{1EA22A34-572A-F148-92C4-1530DC94E76A}" srcOrd="2" destOrd="0" presId="urn:microsoft.com/office/officeart/2005/8/layout/orgChart1"/>
    <dgm:cxn modelId="{89112F79-A4CD-A14A-8C01-A300DCF13F75}" type="presParOf" srcId="{4835F6F0-FAE1-EA43-86B5-73474BAAC053}" destId="{66262144-60FC-1145-A032-538EB7A1AA7C}" srcOrd="2" destOrd="0" presId="urn:microsoft.com/office/officeart/2005/8/layout/orgChart1"/>
    <dgm:cxn modelId="{5DA52582-3D78-1140-8B19-DB961F74DE10}" type="presParOf" srcId="{BA417B40-7AC6-5D45-B43C-C20E3E056DD9}" destId="{CB282FDE-4FB0-4A40-BD4E-4C1B51AECB43}" srcOrd="1" destOrd="0" presId="urn:microsoft.com/office/officeart/2005/8/layout/orgChart1"/>
    <dgm:cxn modelId="{DA3673B7-9BF4-654C-990E-E8DF620D1910}" type="presParOf" srcId="{CB282FDE-4FB0-4A40-BD4E-4C1B51AECB43}" destId="{55FC4426-8DBD-774E-947B-D6DDEB985E25}" srcOrd="0" destOrd="0" presId="urn:microsoft.com/office/officeart/2005/8/layout/orgChart1"/>
    <dgm:cxn modelId="{71183C0B-1AAE-0F40-A598-CA0D889E9699}" type="presParOf" srcId="{55FC4426-8DBD-774E-947B-D6DDEB985E25}" destId="{4CE4EDC6-9F8D-7D46-AD24-031E541ADD72}" srcOrd="0" destOrd="0" presId="urn:microsoft.com/office/officeart/2005/8/layout/orgChart1"/>
    <dgm:cxn modelId="{3A056825-2D4E-A047-AE38-0CCF84479650}" type="presParOf" srcId="{55FC4426-8DBD-774E-947B-D6DDEB985E25}" destId="{2D6FD386-3CF0-B340-A524-AD6AEFA3C52A}" srcOrd="1" destOrd="0" presId="urn:microsoft.com/office/officeart/2005/8/layout/orgChart1"/>
    <dgm:cxn modelId="{002640B0-7063-D04E-84B1-5E00E06F3A47}" type="presParOf" srcId="{CB282FDE-4FB0-4A40-BD4E-4C1B51AECB43}" destId="{8EA57A11-6EEE-6A45-9DA7-A2D1BDCA43A8}" srcOrd="1" destOrd="0" presId="urn:microsoft.com/office/officeart/2005/8/layout/orgChart1"/>
    <dgm:cxn modelId="{78750BE6-5BF5-774F-92DA-94347BA7D215}" type="presParOf" srcId="{8EA57A11-6EEE-6A45-9DA7-A2D1BDCA43A8}" destId="{30E63266-23F4-9B4A-8DF9-504B59FB06D6}" srcOrd="0" destOrd="0" presId="urn:microsoft.com/office/officeart/2005/8/layout/orgChart1"/>
    <dgm:cxn modelId="{87FD628A-7CAB-E344-8B35-8F84EAA5F505}" type="presParOf" srcId="{8EA57A11-6EEE-6A45-9DA7-A2D1BDCA43A8}" destId="{2F303500-1A8A-2341-9900-8A3C579AAD6F}" srcOrd="1" destOrd="0" presId="urn:microsoft.com/office/officeart/2005/8/layout/orgChart1"/>
    <dgm:cxn modelId="{144D800D-EB63-6B4C-BC31-C65339E83ADB}" type="presParOf" srcId="{2F303500-1A8A-2341-9900-8A3C579AAD6F}" destId="{E72F08C6-6335-894E-B9A7-B0F4B6F4A673}" srcOrd="0" destOrd="0" presId="urn:microsoft.com/office/officeart/2005/8/layout/orgChart1"/>
    <dgm:cxn modelId="{09B4DFE0-32BC-2449-B857-D3D029D5A30B}" type="presParOf" srcId="{E72F08C6-6335-894E-B9A7-B0F4B6F4A673}" destId="{33944AF3-8616-6048-86CA-01FD31483D64}" srcOrd="0" destOrd="0" presId="urn:microsoft.com/office/officeart/2005/8/layout/orgChart1"/>
    <dgm:cxn modelId="{56934498-0FB5-C34D-A96B-4EB0518F021A}" type="presParOf" srcId="{E72F08C6-6335-894E-B9A7-B0F4B6F4A673}" destId="{7154C77B-529D-7F41-82A6-F706199B869A}" srcOrd="1" destOrd="0" presId="urn:microsoft.com/office/officeart/2005/8/layout/orgChart1"/>
    <dgm:cxn modelId="{AA47BBD9-DF03-9F4A-ABC9-5ABF5343EBFD}" type="presParOf" srcId="{2F303500-1A8A-2341-9900-8A3C579AAD6F}" destId="{221CDDBA-E85C-2A4A-9C20-BF3322A5A81A}" srcOrd="1" destOrd="0" presId="urn:microsoft.com/office/officeart/2005/8/layout/orgChart1"/>
    <dgm:cxn modelId="{55C84BD0-1C36-E143-B974-ABEE9994CA52}" type="presParOf" srcId="{2F303500-1A8A-2341-9900-8A3C579AAD6F}" destId="{3AE0E99D-890B-3D4C-9FAF-19700059F127}" srcOrd="2" destOrd="0" presId="urn:microsoft.com/office/officeart/2005/8/layout/orgChart1"/>
    <dgm:cxn modelId="{55BD7BF2-4FAB-124D-AEA8-5CD6B8A6E530}" type="presParOf" srcId="{8EA57A11-6EEE-6A45-9DA7-A2D1BDCA43A8}" destId="{240D396D-D5E1-3749-90FC-7AC114DA2C5B}" srcOrd="2" destOrd="0" presId="urn:microsoft.com/office/officeart/2005/8/layout/orgChart1"/>
    <dgm:cxn modelId="{E42A71E3-3AD1-C743-9452-3805C9046362}" type="presParOf" srcId="{8EA57A11-6EEE-6A45-9DA7-A2D1BDCA43A8}" destId="{63898F5C-10D0-9143-818C-BEC462A643C4}" srcOrd="3" destOrd="0" presId="urn:microsoft.com/office/officeart/2005/8/layout/orgChart1"/>
    <dgm:cxn modelId="{6C99F4DA-785E-0E47-9096-F90859B53F1A}" type="presParOf" srcId="{63898F5C-10D0-9143-818C-BEC462A643C4}" destId="{FA42D7C9-DF25-5B44-886F-9CD9B2DD6F84}" srcOrd="0" destOrd="0" presId="urn:microsoft.com/office/officeart/2005/8/layout/orgChart1"/>
    <dgm:cxn modelId="{187E0EFA-2B0D-7C46-B961-E107644631C8}" type="presParOf" srcId="{FA42D7C9-DF25-5B44-886F-9CD9B2DD6F84}" destId="{9693CD15-1DF1-D543-92F9-66717057CA4A}" srcOrd="0" destOrd="0" presId="urn:microsoft.com/office/officeart/2005/8/layout/orgChart1"/>
    <dgm:cxn modelId="{2D478FC3-E4F0-1845-9BEA-38F371F63F30}" type="presParOf" srcId="{FA42D7C9-DF25-5B44-886F-9CD9B2DD6F84}" destId="{0C524632-081B-0646-AEB2-3BE6B4787026}" srcOrd="1" destOrd="0" presId="urn:microsoft.com/office/officeart/2005/8/layout/orgChart1"/>
    <dgm:cxn modelId="{F1F48044-E7D3-F944-B26F-EB94F802ACBB}" type="presParOf" srcId="{63898F5C-10D0-9143-818C-BEC462A643C4}" destId="{1BDF38BD-FCA0-584E-ADA2-263A4DF14E64}" srcOrd="1" destOrd="0" presId="urn:microsoft.com/office/officeart/2005/8/layout/orgChart1"/>
    <dgm:cxn modelId="{309FD872-809D-E14F-9513-CDABDDD55DD9}" type="presParOf" srcId="{63898F5C-10D0-9143-818C-BEC462A643C4}" destId="{3ADE2B3D-7587-D44B-8FA5-16D09BC9ACE3}" srcOrd="2" destOrd="0" presId="urn:microsoft.com/office/officeart/2005/8/layout/orgChart1"/>
    <dgm:cxn modelId="{7985458C-B654-BB4E-AB8B-177BEE70ABB6}" type="presParOf" srcId="{8EA57A11-6EEE-6A45-9DA7-A2D1BDCA43A8}" destId="{3FA92FCF-20A6-514B-A98F-3B34800055D7}" srcOrd="4" destOrd="0" presId="urn:microsoft.com/office/officeart/2005/8/layout/orgChart1"/>
    <dgm:cxn modelId="{3CBB5DB8-8E21-AA40-8A38-E727A9AB7CA2}" type="presParOf" srcId="{8EA57A11-6EEE-6A45-9DA7-A2D1BDCA43A8}" destId="{419A2DC3-57E3-1E4C-9599-5AD8403F2A5E}" srcOrd="5" destOrd="0" presId="urn:microsoft.com/office/officeart/2005/8/layout/orgChart1"/>
    <dgm:cxn modelId="{DF6D2541-55B5-6043-B1BF-B86D02AD1A50}" type="presParOf" srcId="{419A2DC3-57E3-1E4C-9599-5AD8403F2A5E}" destId="{903C182A-29D8-9A41-8474-30A5785048D3}" srcOrd="0" destOrd="0" presId="urn:microsoft.com/office/officeart/2005/8/layout/orgChart1"/>
    <dgm:cxn modelId="{F011B6F5-084F-E049-B5CC-5368577F60D1}" type="presParOf" srcId="{903C182A-29D8-9A41-8474-30A5785048D3}" destId="{1F691367-3365-6242-8BFA-469510947F7C}" srcOrd="0" destOrd="0" presId="urn:microsoft.com/office/officeart/2005/8/layout/orgChart1"/>
    <dgm:cxn modelId="{98054DF3-6289-1341-B516-5C2F8390775C}" type="presParOf" srcId="{903C182A-29D8-9A41-8474-30A5785048D3}" destId="{9B07272D-8947-D44F-AD68-CDA38C3D7E08}" srcOrd="1" destOrd="0" presId="urn:microsoft.com/office/officeart/2005/8/layout/orgChart1"/>
    <dgm:cxn modelId="{084E930C-4C3C-1346-AEE3-3484DD1A68C8}" type="presParOf" srcId="{419A2DC3-57E3-1E4C-9599-5AD8403F2A5E}" destId="{65F4BE20-F23B-9847-9AC8-C370E8E4C77C}" srcOrd="1" destOrd="0" presId="urn:microsoft.com/office/officeart/2005/8/layout/orgChart1"/>
    <dgm:cxn modelId="{1B1D240B-B59D-E74D-B0DF-3341CECB1C37}" type="presParOf" srcId="{419A2DC3-57E3-1E4C-9599-5AD8403F2A5E}" destId="{7F36BD98-D616-7348-8376-1B3890700BBC}" srcOrd="2" destOrd="0" presId="urn:microsoft.com/office/officeart/2005/8/layout/orgChart1"/>
    <dgm:cxn modelId="{EE188B6B-E719-6843-AD3F-6BDBB2B8B9D1}" type="presParOf" srcId="{CB282FDE-4FB0-4A40-BD4E-4C1B51AECB43}" destId="{546B82E3-C6B9-B14F-901B-F14BFB40CB3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6C9A03-354D-D544-9B42-C4F17D5625CC}" type="doc">
      <dgm:prSet loTypeId="urn:microsoft.com/office/officeart/2005/8/layout/process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324A08-60F9-7346-AC17-F4EDDD0C1386}">
      <dgm:prSet phldrT="[Text]"/>
      <dgm:spPr/>
      <dgm:t>
        <a:bodyPr/>
        <a:lstStyle/>
        <a:p>
          <a:r>
            <a:rPr lang="zh-CN" altLang="en-US" dirty="0" smtClean="0"/>
            <a:t>最小功能集</a:t>
          </a:r>
          <a:endParaRPr lang="en-US" dirty="0"/>
        </a:p>
      </dgm:t>
    </dgm:pt>
    <dgm:pt modelId="{05AF349A-5879-6A40-A792-BD1A70AC27C5}" type="parTrans" cxnId="{9F90FDF9-80FC-6446-836A-5C96D7EDD4D1}">
      <dgm:prSet/>
      <dgm:spPr/>
      <dgm:t>
        <a:bodyPr/>
        <a:lstStyle/>
        <a:p>
          <a:endParaRPr lang="en-US"/>
        </a:p>
      </dgm:t>
    </dgm:pt>
    <dgm:pt modelId="{CC564B42-DC20-E84D-BF3D-1250031155E8}" type="sibTrans" cxnId="{9F90FDF9-80FC-6446-836A-5C96D7EDD4D1}">
      <dgm:prSet/>
      <dgm:spPr/>
      <dgm:t>
        <a:bodyPr/>
        <a:lstStyle/>
        <a:p>
          <a:endParaRPr lang="en-US"/>
        </a:p>
      </dgm:t>
    </dgm:pt>
    <dgm:pt modelId="{3D11A61E-E499-714A-8F50-0BF3F3F8605E}">
      <dgm:prSet phldrT="[Text]"/>
      <dgm:spPr/>
      <dgm:t>
        <a:bodyPr/>
        <a:lstStyle/>
        <a:p>
          <a:r>
            <a:rPr lang="zh-CN" altLang="en-US" dirty="0" smtClean="0"/>
            <a:t>发帖</a:t>
          </a:r>
          <a:endParaRPr lang="en-US" dirty="0"/>
        </a:p>
      </dgm:t>
    </dgm:pt>
    <dgm:pt modelId="{F591DFB8-C743-0C4E-B4D1-ADE2C4A9EDD7}" type="parTrans" cxnId="{43614A3F-DD46-7946-A377-336A714A03D5}">
      <dgm:prSet/>
      <dgm:spPr/>
      <dgm:t>
        <a:bodyPr/>
        <a:lstStyle/>
        <a:p>
          <a:endParaRPr lang="en-US"/>
        </a:p>
      </dgm:t>
    </dgm:pt>
    <dgm:pt modelId="{D27694A0-9A49-B542-95BD-359FE499B36C}" type="sibTrans" cxnId="{43614A3F-DD46-7946-A377-336A714A03D5}">
      <dgm:prSet/>
      <dgm:spPr/>
      <dgm:t>
        <a:bodyPr/>
        <a:lstStyle/>
        <a:p>
          <a:endParaRPr lang="en-US"/>
        </a:p>
      </dgm:t>
    </dgm:pt>
    <dgm:pt modelId="{F98EF28D-BCFB-A547-8768-499567AE0117}">
      <dgm:prSet phldrT="[Text]"/>
      <dgm:spPr/>
      <dgm:t>
        <a:bodyPr/>
        <a:lstStyle/>
        <a:p>
          <a:r>
            <a:rPr lang="zh-CN" altLang="en-US" dirty="0" smtClean="0"/>
            <a:t>搜索</a:t>
          </a:r>
          <a:endParaRPr lang="en-US" dirty="0"/>
        </a:p>
      </dgm:t>
    </dgm:pt>
    <dgm:pt modelId="{5E6A5CB9-1AA1-0647-9A76-4134E3AC2D80}" type="parTrans" cxnId="{E5EC6FF1-16D6-D64D-A66D-07DF40409E1F}">
      <dgm:prSet/>
      <dgm:spPr/>
      <dgm:t>
        <a:bodyPr/>
        <a:lstStyle/>
        <a:p>
          <a:endParaRPr lang="en-US"/>
        </a:p>
      </dgm:t>
    </dgm:pt>
    <dgm:pt modelId="{B3CAC5B1-904D-C541-869B-B9B1D0CB5FD3}" type="sibTrans" cxnId="{E5EC6FF1-16D6-D64D-A66D-07DF40409E1F}">
      <dgm:prSet/>
      <dgm:spPr/>
      <dgm:t>
        <a:bodyPr/>
        <a:lstStyle/>
        <a:p>
          <a:endParaRPr lang="en-US"/>
        </a:p>
      </dgm:t>
    </dgm:pt>
    <dgm:pt modelId="{0E84A2C7-2B62-7847-8D07-67F8211AAE09}">
      <dgm:prSet phldrT="[Text]"/>
      <dgm:spPr/>
      <dgm:t>
        <a:bodyPr/>
        <a:lstStyle/>
        <a:p>
          <a:r>
            <a:rPr lang="zh-CN" altLang="en-US" dirty="0" smtClean="0"/>
            <a:t>帖子</a:t>
          </a:r>
          <a:endParaRPr lang="en-US" dirty="0"/>
        </a:p>
      </dgm:t>
    </dgm:pt>
    <dgm:pt modelId="{DB125C62-AEB7-F944-B528-DF44D79BE199}" type="parTrans" cxnId="{107B2B8A-7067-9D46-AA21-3D2E1794A146}">
      <dgm:prSet/>
      <dgm:spPr/>
      <dgm:t>
        <a:bodyPr/>
        <a:lstStyle/>
        <a:p>
          <a:endParaRPr lang="en-US"/>
        </a:p>
      </dgm:t>
    </dgm:pt>
    <dgm:pt modelId="{0CBE0648-D88D-D441-9672-C1CEBED5E6BD}" type="sibTrans" cxnId="{107B2B8A-7067-9D46-AA21-3D2E1794A146}">
      <dgm:prSet/>
      <dgm:spPr/>
      <dgm:t>
        <a:bodyPr/>
        <a:lstStyle/>
        <a:p>
          <a:endParaRPr lang="en-US"/>
        </a:p>
      </dgm:t>
    </dgm:pt>
    <dgm:pt modelId="{8A909458-3C9B-5145-A986-6658FCE94C2F}">
      <dgm:prSet phldrT="[Text]"/>
      <dgm:spPr/>
      <dgm:t>
        <a:bodyPr/>
        <a:lstStyle/>
        <a:p>
          <a:r>
            <a:rPr lang="zh-CN" altLang="en-US" dirty="0" smtClean="0"/>
            <a:t>营销</a:t>
          </a:r>
          <a:endParaRPr lang="en-US" dirty="0"/>
        </a:p>
      </dgm:t>
    </dgm:pt>
    <dgm:pt modelId="{B2C226FE-C5AD-C14C-8B3A-AEE5E2C3A328}" type="parTrans" cxnId="{FA20C332-0D9E-B042-A010-DACCF524B323}">
      <dgm:prSet/>
      <dgm:spPr/>
      <dgm:t>
        <a:bodyPr/>
        <a:lstStyle/>
        <a:p>
          <a:endParaRPr lang="en-US"/>
        </a:p>
      </dgm:t>
    </dgm:pt>
    <dgm:pt modelId="{235026B0-FE4E-554A-8F6E-C426880FC906}" type="sibTrans" cxnId="{FA20C332-0D9E-B042-A010-DACCF524B323}">
      <dgm:prSet/>
      <dgm:spPr/>
      <dgm:t>
        <a:bodyPr/>
        <a:lstStyle/>
        <a:p>
          <a:endParaRPr lang="en-US"/>
        </a:p>
      </dgm:t>
    </dgm:pt>
    <dgm:pt modelId="{27266F2D-9C60-1446-9888-476BDC259F6C}">
      <dgm:prSet phldrT="[Text]"/>
      <dgm:spPr/>
      <dgm:t>
        <a:bodyPr/>
        <a:lstStyle/>
        <a:p>
          <a:r>
            <a:rPr lang="zh-CN" altLang="en-US" dirty="0" smtClean="0"/>
            <a:t>广告</a:t>
          </a:r>
          <a:endParaRPr lang="en-US" dirty="0"/>
        </a:p>
      </dgm:t>
    </dgm:pt>
    <dgm:pt modelId="{A61518C2-7B07-E444-BCEB-4934CF9C02D2}" type="parTrans" cxnId="{D5A7ACB4-62E1-CA44-8652-F83246FFA502}">
      <dgm:prSet/>
      <dgm:spPr/>
      <dgm:t>
        <a:bodyPr/>
        <a:lstStyle/>
        <a:p>
          <a:endParaRPr lang="en-US"/>
        </a:p>
      </dgm:t>
    </dgm:pt>
    <dgm:pt modelId="{2D4B5D2D-61FC-674F-A4C3-99225BF70EB5}" type="sibTrans" cxnId="{D5A7ACB4-62E1-CA44-8652-F83246FFA502}">
      <dgm:prSet/>
      <dgm:spPr/>
      <dgm:t>
        <a:bodyPr/>
        <a:lstStyle/>
        <a:p>
          <a:endParaRPr lang="en-US"/>
        </a:p>
      </dgm:t>
    </dgm:pt>
    <dgm:pt modelId="{C4F6EC0A-6E75-6D46-9ADF-7DC775754070}">
      <dgm:prSet phldrT="[Text]"/>
      <dgm:spPr/>
      <dgm:t>
        <a:bodyPr/>
        <a:lstStyle/>
        <a:p>
          <a:r>
            <a:rPr lang="zh-CN" altLang="en-US" dirty="0" smtClean="0"/>
            <a:t>管理</a:t>
          </a:r>
          <a:endParaRPr lang="en-US" dirty="0"/>
        </a:p>
      </dgm:t>
    </dgm:pt>
    <dgm:pt modelId="{24E0BE58-9444-444E-8CC3-33BE39579A49}" type="parTrans" cxnId="{96471C81-A3B3-B845-AB60-91577B5082F7}">
      <dgm:prSet/>
      <dgm:spPr/>
      <dgm:t>
        <a:bodyPr/>
        <a:lstStyle/>
        <a:p>
          <a:endParaRPr lang="en-US"/>
        </a:p>
      </dgm:t>
    </dgm:pt>
    <dgm:pt modelId="{625146DA-4753-6349-8003-A7C07B2C8FBC}" type="sibTrans" cxnId="{96471C81-A3B3-B845-AB60-91577B5082F7}">
      <dgm:prSet/>
      <dgm:spPr/>
      <dgm:t>
        <a:bodyPr/>
        <a:lstStyle/>
        <a:p>
          <a:endParaRPr lang="en-US"/>
        </a:p>
      </dgm:t>
    </dgm:pt>
    <dgm:pt modelId="{A19C5CCA-3822-9242-9CF8-D6C0122D72C9}">
      <dgm:prSet phldrT="[Text]"/>
      <dgm:spPr/>
      <dgm:t>
        <a:bodyPr/>
        <a:lstStyle/>
        <a:p>
          <a:r>
            <a:rPr lang="zh-CN" altLang="en-US" dirty="0" smtClean="0"/>
            <a:t>通知</a:t>
          </a:r>
          <a:endParaRPr lang="en-US" dirty="0"/>
        </a:p>
      </dgm:t>
    </dgm:pt>
    <dgm:pt modelId="{B351A287-0EB7-2846-B550-E2DD0E656984}" type="parTrans" cxnId="{EE4BC521-B2FB-1045-84BC-1F90900F1BAA}">
      <dgm:prSet/>
      <dgm:spPr/>
      <dgm:t>
        <a:bodyPr/>
        <a:lstStyle/>
        <a:p>
          <a:endParaRPr lang="en-US"/>
        </a:p>
      </dgm:t>
    </dgm:pt>
    <dgm:pt modelId="{7549EFC9-DBBE-F34D-97C1-CE60157A4371}" type="sibTrans" cxnId="{EE4BC521-B2FB-1045-84BC-1F90900F1BAA}">
      <dgm:prSet/>
      <dgm:spPr/>
      <dgm:t>
        <a:bodyPr/>
        <a:lstStyle/>
        <a:p>
          <a:endParaRPr lang="en-US"/>
        </a:p>
      </dgm:t>
    </dgm:pt>
    <dgm:pt modelId="{D3020144-8FD2-1044-B7D1-56B337A76ACE}">
      <dgm:prSet phldrT="[Text]"/>
      <dgm:spPr/>
      <dgm:t>
        <a:bodyPr/>
        <a:lstStyle/>
        <a:p>
          <a:r>
            <a:rPr lang="zh-CN" altLang="en-US" dirty="0" smtClean="0"/>
            <a:t>留言</a:t>
          </a:r>
          <a:endParaRPr lang="en-US" dirty="0"/>
        </a:p>
      </dgm:t>
    </dgm:pt>
    <dgm:pt modelId="{402457CC-9A26-EB42-BE0D-CF3DC3F5B7FC}" type="parTrans" cxnId="{7A40B338-3EEB-D448-982C-724ECBA8BF16}">
      <dgm:prSet/>
      <dgm:spPr/>
      <dgm:t>
        <a:bodyPr/>
        <a:lstStyle/>
        <a:p>
          <a:endParaRPr lang="en-US"/>
        </a:p>
      </dgm:t>
    </dgm:pt>
    <dgm:pt modelId="{FCF15BD9-3713-5445-A79A-79CD7B86D00E}" type="sibTrans" cxnId="{7A40B338-3EEB-D448-982C-724ECBA8BF16}">
      <dgm:prSet/>
      <dgm:spPr/>
      <dgm:t>
        <a:bodyPr/>
        <a:lstStyle/>
        <a:p>
          <a:endParaRPr lang="en-US"/>
        </a:p>
      </dgm:t>
    </dgm:pt>
    <dgm:pt modelId="{14D939D8-EEE8-1B41-B4DA-A98309EE04CC}">
      <dgm:prSet/>
      <dgm:spPr/>
      <dgm:t>
        <a:bodyPr/>
        <a:lstStyle/>
        <a:p>
          <a:r>
            <a:rPr lang="zh-CN" altLang="en-US" dirty="0" smtClean="0"/>
            <a:t>社交</a:t>
          </a:r>
          <a:endParaRPr lang="en-US" dirty="0"/>
        </a:p>
      </dgm:t>
    </dgm:pt>
    <dgm:pt modelId="{ED9BDDFA-07D1-434F-81CB-011E5B9C5CC3}" type="parTrans" cxnId="{B829BD09-F0A6-4944-AE09-2175E8C3E55C}">
      <dgm:prSet/>
      <dgm:spPr/>
      <dgm:t>
        <a:bodyPr/>
        <a:lstStyle/>
        <a:p>
          <a:endParaRPr lang="en-US"/>
        </a:p>
      </dgm:t>
    </dgm:pt>
    <dgm:pt modelId="{7298A0A8-16DB-4C41-A801-6D0EA82076DD}" type="sibTrans" cxnId="{B829BD09-F0A6-4944-AE09-2175E8C3E55C}">
      <dgm:prSet/>
      <dgm:spPr/>
      <dgm:t>
        <a:bodyPr/>
        <a:lstStyle/>
        <a:p>
          <a:endParaRPr lang="en-US"/>
        </a:p>
      </dgm:t>
    </dgm:pt>
    <dgm:pt modelId="{C91AFD09-ABBD-F448-9C4C-85CF05E5BC59}">
      <dgm:prSet/>
      <dgm:spPr/>
      <dgm:t>
        <a:bodyPr/>
        <a:lstStyle/>
        <a:p>
          <a:r>
            <a:rPr lang="zh-CN" altLang="en-US" dirty="0" smtClean="0"/>
            <a:t>关注</a:t>
          </a:r>
          <a:endParaRPr lang="en-US" dirty="0"/>
        </a:p>
      </dgm:t>
    </dgm:pt>
    <dgm:pt modelId="{3411A6E2-C9AE-1446-A027-9C9C7B1E8434}" type="parTrans" cxnId="{9D9EB389-9419-B648-8F7D-EBB7F3CB24F5}">
      <dgm:prSet/>
      <dgm:spPr/>
      <dgm:t>
        <a:bodyPr/>
        <a:lstStyle/>
        <a:p>
          <a:endParaRPr lang="en-US"/>
        </a:p>
      </dgm:t>
    </dgm:pt>
    <dgm:pt modelId="{E12C9458-BCDC-4E4E-B821-E2CEF689AA64}" type="sibTrans" cxnId="{9D9EB389-9419-B648-8F7D-EBB7F3CB24F5}">
      <dgm:prSet/>
      <dgm:spPr/>
      <dgm:t>
        <a:bodyPr/>
        <a:lstStyle/>
        <a:p>
          <a:endParaRPr lang="en-US"/>
        </a:p>
      </dgm:t>
    </dgm:pt>
    <dgm:pt modelId="{7682E3EA-ADBD-F342-9F1F-008EB1ECBC55}">
      <dgm:prSet/>
      <dgm:spPr/>
      <dgm:t>
        <a:bodyPr/>
        <a:lstStyle/>
        <a:p>
          <a:endParaRPr lang="en-US" dirty="0"/>
        </a:p>
      </dgm:t>
    </dgm:pt>
    <dgm:pt modelId="{CC99AF07-94F8-BC4B-A13C-B351E98A52D8}" type="parTrans" cxnId="{AF55E552-4331-0B44-AF85-20F0A5F1CCA8}">
      <dgm:prSet/>
      <dgm:spPr/>
      <dgm:t>
        <a:bodyPr/>
        <a:lstStyle/>
        <a:p>
          <a:endParaRPr lang="en-US"/>
        </a:p>
      </dgm:t>
    </dgm:pt>
    <dgm:pt modelId="{7D810AFE-7A19-0646-8B76-6A3880E7898C}" type="sibTrans" cxnId="{AF55E552-4331-0B44-AF85-20F0A5F1CCA8}">
      <dgm:prSet/>
      <dgm:spPr/>
      <dgm:t>
        <a:bodyPr/>
        <a:lstStyle/>
        <a:p>
          <a:endParaRPr lang="en-US"/>
        </a:p>
      </dgm:t>
    </dgm:pt>
    <dgm:pt modelId="{42F93161-5DE7-704B-869C-8A0EB4144489}">
      <dgm:prSet/>
      <dgm:spPr/>
      <dgm:t>
        <a:bodyPr/>
        <a:lstStyle/>
        <a:p>
          <a:r>
            <a:rPr lang="zh-CN" altLang="en-US" smtClean="0"/>
            <a:t>活动</a:t>
          </a:r>
          <a:endParaRPr lang="en-US" dirty="0"/>
        </a:p>
      </dgm:t>
    </dgm:pt>
    <dgm:pt modelId="{F49232B0-8137-8F4A-96ED-6366C96C95E1}" type="parTrans" cxnId="{C72E9CD9-6420-B349-BA5F-4F3599390796}">
      <dgm:prSet/>
      <dgm:spPr/>
      <dgm:t>
        <a:bodyPr/>
        <a:lstStyle/>
        <a:p>
          <a:endParaRPr lang="en-US"/>
        </a:p>
      </dgm:t>
    </dgm:pt>
    <dgm:pt modelId="{2B330709-ADA6-A04C-8292-D1629361C835}" type="sibTrans" cxnId="{C72E9CD9-6420-B349-BA5F-4F3599390796}">
      <dgm:prSet/>
      <dgm:spPr/>
      <dgm:t>
        <a:bodyPr/>
        <a:lstStyle/>
        <a:p>
          <a:endParaRPr lang="en-US"/>
        </a:p>
      </dgm:t>
    </dgm:pt>
    <dgm:pt modelId="{E9944EC8-69AA-4844-A989-12EA61CFC3F6}">
      <dgm:prSet/>
      <dgm:spPr/>
      <dgm:t>
        <a:bodyPr/>
        <a:lstStyle/>
        <a:p>
          <a:r>
            <a:rPr lang="zh-CN" altLang="en-US" dirty="0" smtClean="0"/>
            <a:t>热度</a:t>
          </a:r>
          <a:endParaRPr lang="en-US" dirty="0"/>
        </a:p>
      </dgm:t>
    </dgm:pt>
    <dgm:pt modelId="{81482528-01E8-A042-8A15-D643ACF929DB}" type="parTrans" cxnId="{F63854DC-3B6C-F941-B677-9CAC2C9C84CF}">
      <dgm:prSet/>
      <dgm:spPr/>
      <dgm:t>
        <a:bodyPr/>
        <a:lstStyle/>
        <a:p>
          <a:endParaRPr lang="en-US"/>
        </a:p>
      </dgm:t>
    </dgm:pt>
    <dgm:pt modelId="{B25AAF86-F789-6B4F-9F97-951597A12090}" type="sibTrans" cxnId="{F63854DC-3B6C-F941-B677-9CAC2C9C84CF}">
      <dgm:prSet/>
      <dgm:spPr/>
      <dgm:t>
        <a:bodyPr/>
        <a:lstStyle/>
        <a:p>
          <a:endParaRPr lang="en-US"/>
        </a:p>
      </dgm:t>
    </dgm:pt>
    <dgm:pt modelId="{568B0B92-4CAD-0D4C-B104-CD009A2D2494}">
      <dgm:prSet/>
      <dgm:spPr/>
      <dgm:t>
        <a:bodyPr/>
        <a:lstStyle/>
        <a:p>
          <a:r>
            <a:rPr lang="zh-CN" altLang="en-US" smtClean="0"/>
            <a:t>私信</a:t>
          </a:r>
          <a:endParaRPr lang="en-US" dirty="0"/>
        </a:p>
      </dgm:t>
    </dgm:pt>
    <dgm:pt modelId="{EC4C768D-D61F-8444-9540-8F473EED4E59}" type="parTrans" cxnId="{6A0B2FB9-2FE7-D04C-9EF6-5B974B414E87}">
      <dgm:prSet/>
      <dgm:spPr/>
      <dgm:t>
        <a:bodyPr/>
        <a:lstStyle/>
        <a:p>
          <a:endParaRPr lang="en-US"/>
        </a:p>
      </dgm:t>
    </dgm:pt>
    <dgm:pt modelId="{F1AD522A-9379-EB41-A348-19C35B12FD58}" type="sibTrans" cxnId="{6A0B2FB9-2FE7-D04C-9EF6-5B974B414E87}">
      <dgm:prSet/>
      <dgm:spPr/>
      <dgm:t>
        <a:bodyPr/>
        <a:lstStyle/>
        <a:p>
          <a:endParaRPr lang="en-US"/>
        </a:p>
      </dgm:t>
    </dgm:pt>
    <dgm:pt modelId="{2A9AC6DF-B7E0-DE4F-A87D-17362A49141D}" type="pres">
      <dgm:prSet presAssocID="{4A6C9A03-354D-D544-9B42-C4F17D5625C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40B0B1-1BEF-2A4C-A31B-3D94BB0F1DD4}" type="pres">
      <dgm:prSet presAssocID="{06324A08-60F9-7346-AC17-F4EDDD0C1386}" presName="composite" presStyleCnt="0"/>
      <dgm:spPr/>
    </dgm:pt>
    <dgm:pt modelId="{A922F6EC-7D03-4942-8E11-017630802B9A}" type="pres">
      <dgm:prSet presAssocID="{06324A08-60F9-7346-AC17-F4EDDD0C1386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DAC4D2-3C1B-9840-AA24-783A42726EFE}" type="pres">
      <dgm:prSet presAssocID="{06324A08-60F9-7346-AC17-F4EDDD0C1386}" presName="parSh" presStyleLbl="node1" presStyleIdx="0" presStyleCnt="4"/>
      <dgm:spPr/>
      <dgm:t>
        <a:bodyPr/>
        <a:lstStyle/>
        <a:p>
          <a:endParaRPr lang="en-US"/>
        </a:p>
      </dgm:t>
    </dgm:pt>
    <dgm:pt modelId="{40C88FB9-4386-1841-A394-FF5A23A2214C}" type="pres">
      <dgm:prSet presAssocID="{06324A08-60F9-7346-AC17-F4EDDD0C1386}" presName="desTx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8682A3-7BC3-334F-8B19-DD8455850C26}" type="pres">
      <dgm:prSet presAssocID="{CC564B42-DC20-E84D-BF3D-1250031155E8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4C7EC47-EC25-8345-8846-62D42B6B3758}" type="pres">
      <dgm:prSet presAssocID="{CC564B42-DC20-E84D-BF3D-1250031155E8}" presName="connTx" presStyleLbl="sibTrans2D1" presStyleIdx="0" presStyleCnt="3"/>
      <dgm:spPr/>
      <dgm:t>
        <a:bodyPr/>
        <a:lstStyle/>
        <a:p>
          <a:endParaRPr lang="en-US"/>
        </a:p>
      </dgm:t>
    </dgm:pt>
    <dgm:pt modelId="{0A153865-8047-5D4F-B775-1C51519074A4}" type="pres">
      <dgm:prSet presAssocID="{F98EF28D-BCFB-A547-8768-499567AE0117}" presName="composite" presStyleCnt="0"/>
      <dgm:spPr/>
    </dgm:pt>
    <dgm:pt modelId="{47EBA7C4-A4AD-F543-8EC5-FFE373EC9BBA}" type="pres">
      <dgm:prSet presAssocID="{F98EF28D-BCFB-A547-8768-499567AE0117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C73C28-8E1E-8746-92BC-6BA31AAE1071}" type="pres">
      <dgm:prSet presAssocID="{F98EF28D-BCFB-A547-8768-499567AE0117}" presName="parSh" presStyleLbl="node1" presStyleIdx="1" presStyleCnt="4"/>
      <dgm:spPr/>
      <dgm:t>
        <a:bodyPr/>
        <a:lstStyle/>
        <a:p>
          <a:endParaRPr lang="en-US"/>
        </a:p>
      </dgm:t>
    </dgm:pt>
    <dgm:pt modelId="{5ECE52FA-7B33-CE43-8E46-0C5DFE8C2BE3}" type="pres">
      <dgm:prSet presAssocID="{F98EF28D-BCFB-A547-8768-499567AE0117}" presName="desTx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1D3DAA-C4C6-BA47-8008-E01C99EC57F3}" type="pres">
      <dgm:prSet presAssocID="{B3CAC5B1-904D-C541-869B-B9B1D0CB5FD3}" presName="sibTrans" presStyleLbl="sibTrans2D1" presStyleIdx="1" presStyleCnt="3"/>
      <dgm:spPr/>
      <dgm:t>
        <a:bodyPr/>
        <a:lstStyle/>
        <a:p>
          <a:endParaRPr lang="en-US"/>
        </a:p>
      </dgm:t>
    </dgm:pt>
    <dgm:pt modelId="{2B652D9D-4C44-9D40-B907-BE7445EACBE9}" type="pres">
      <dgm:prSet presAssocID="{B3CAC5B1-904D-C541-869B-B9B1D0CB5FD3}" presName="connTx" presStyleLbl="sibTrans2D1" presStyleIdx="1" presStyleCnt="3"/>
      <dgm:spPr/>
      <dgm:t>
        <a:bodyPr/>
        <a:lstStyle/>
        <a:p>
          <a:endParaRPr lang="en-US"/>
        </a:p>
      </dgm:t>
    </dgm:pt>
    <dgm:pt modelId="{A2F7BFC1-4E74-3F47-9041-1ECEB541871F}" type="pres">
      <dgm:prSet presAssocID="{8A909458-3C9B-5145-A986-6658FCE94C2F}" presName="composite" presStyleCnt="0"/>
      <dgm:spPr/>
    </dgm:pt>
    <dgm:pt modelId="{12AC8607-45B6-6D40-9F1B-F95DB0FF5C7F}" type="pres">
      <dgm:prSet presAssocID="{8A909458-3C9B-5145-A986-6658FCE94C2F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9160D5-09EA-984A-8290-6D3715917990}" type="pres">
      <dgm:prSet presAssocID="{8A909458-3C9B-5145-A986-6658FCE94C2F}" presName="parSh" presStyleLbl="node1" presStyleIdx="2" presStyleCnt="4"/>
      <dgm:spPr/>
      <dgm:t>
        <a:bodyPr/>
        <a:lstStyle/>
        <a:p>
          <a:endParaRPr lang="en-US"/>
        </a:p>
      </dgm:t>
    </dgm:pt>
    <dgm:pt modelId="{12689B55-A884-8C44-B6CE-887A601B6E19}" type="pres">
      <dgm:prSet presAssocID="{8A909458-3C9B-5145-A986-6658FCE94C2F}" presName="desTx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34FFE8-6DAE-5F47-9E88-A9F8A893610D}" type="pres">
      <dgm:prSet presAssocID="{235026B0-FE4E-554A-8F6E-C426880FC906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DA19977-1995-1046-AC45-9CA89A4BB4DA}" type="pres">
      <dgm:prSet presAssocID="{235026B0-FE4E-554A-8F6E-C426880FC906}" presName="connTx" presStyleLbl="sibTrans2D1" presStyleIdx="2" presStyleCnt="3"/>
      <dgm:spPr/>
      <dgm:t>
        <a:bodyPr/>
        <a:lstStyle/>
        <a:p>
          <a:endParaRPr lang="en-US"/>
        </a:p>
      </dgm:t>
    </dgm:pt>
    <dgm:pt modelId="{B742DFDC-6211-D845-803E-74CE449AD93B}" type="pres">
      <dgm:prSet presAssocID="{14D939D8-EEE8-1B41-B4DA-A98309EE04CC}" presName="composite" presStyleCnt="0"/>
      <dgm:spPr/>
    </dgm:pt>
    <dgm:pt modelId="{92292591-0E38-EE4B-A81E-CFAD3D8C39C5}" type="pres">
      <dgm:prSet presAssocID="{14D939D8-EEE8-1B41-B4DA-A98309EE04CC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99565-DE93-EF46-8F71-106A898232A5}" type="pres">
      <dgm:prSet presAssocID="{14D939D8-EEE8-1B41-B4DA-A98309EE04CC}" presName="parSh" presStyleLbl="node1" presStyleIdx="3" presStyleCnt="4"/>
      <dgm:spPr/>
      <dgm:t>
        <a:bodyPr/>
        <a:lstStyle/>
        <a:p>
          <a:endParaRPr lang="en-US"/>
        </a:p>
      </dgm:t>
    </dgm:pt>
    <dgm:pt modelId="{1BE15DDC-94FE-F84B-813C-A30081963438}" type="pres">
      <dgm:prSet presAssocID="{14D939D8-EEE8-1B41-B4DA-A98309EE04CC}" presName="desTx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6A707F-0F9D-6A43-B44D-83B08366A2FD}" type="presOf" srcId="{8A909458-3C9B-5145-A986-6658FCE94C2F}" destId="{9E9160D5-09EA-984A-8290-6D3715917990}" srcOrd="1" destOrd="0" presId="urn:microsoft.com/office/officeart/2005/8/layout/process3"/>
    <dgm:cxn modelId="{C72E9CD9-6420-B349-BA5F-4F3599390796}" srcId="{8A909458-3C9B-5145-A986-6658FCE94C2F}" destId="{42F93161-5DE7-704B-869C-8A0EB4144489}" srcOrd="1" destOrd="0" parTransId="{F49232B0-8137-8F4A-96ED-6366C96C95E1}" sibTransId="{2B330709-ADA6-A04C-8292-D1629361C835}"/>
    <dgm:cxn modelId="{E526B347-8A99-1444-A7BA-4706D401286B}" type="presOf" srcId="{06324A08-60F9-7346-AC17-F4EDDD0C1386}" destId="{A922F6EC-7D03-4942-8E11-017630802B9A}" srcOrd="0" destOrd="0" presId="urn:microsoft.com/office/officeart/2005/8/layout/process3"/>
    <dgm:cxn modelId="{29D6D8C4-6180-7540-9DE0-1F934802645D}" type="presOf" srcId="{235026B0-FE4E-554A-8F6E-C426880FC906}" destId="{C334FFE8-6DAE-5F47-9E88-A9F8A893610D}" srcOrd="0" destOrd="0" presId="urn:microsoft.com/office/officeart/2005/8/layout/process3"/>
    <dgm:cxn modelId="{C1D453E6-C816-C84A-909B-4B5D1190811C}" type="presOf" srcId="{C91AFD09-ABBD-F448-9C4C-85CF05E5BC59}" destId="{1BE15DDC-94FE-F84B-813C-A30081963438}" srcOrd="0" destOrd="0" presId="urn:microsoft.com/office/officeart/2005/8/layout/process3"/>
    <dgm:cxn modelId="{0D3D5949-CE59-424B-867B-A0A091DB1FB6}" type="presOf" srcId="{A19C5CCA-3822-9242-9CF8-D6C0122D72C9}" destId="{40C88FB9-4386-1841-A394-FF5A23A2214C}" srcOrd="0" destOrd="2" presId="urn:microsoft.com/office/officeart/2005/8/layout/process3"/>
    <dgm:cxn modelId="{6A0B2FB9-2FE7-D04C-9EF6-5B974B414E87}" srcId="{14D939D8-EEE8-1B41-B4DA-A98309EE04CC}" destId="{568B0B92-4CAD-0D4C-B104-CD009A2D2494}" srcOrd="1" destOrd="0" parTransId="{EC4C768D-D61F-8444-9540-8F473EED4E59}" sibTransId="{F1AD522A-9379-EB41-A348-19C35B12FD58}"/>
    <dgm:cxn modelId="{2F0A5732-BA65-6B43-973F-290E222D8147}" type="presOf" srcId="{0E84A2C7-2B62-7847-8D07-67F8211AAE09}" destId="{5ECE52FA-7B33-CE43-8E46-0C5DFE8C2BE3}" srcOrd="0" destOrd="0" presId="urn:microsoft.com/office/officeart/2005/8/layout/process3"/>
    <dgm:cxn modelId="{3A53CD0C-7298-D541-A0BC-5332D0125A30}" type="presOf" srcId="{8A909458-3C9B-5145-A986-6658FCE94C2F}" destId="{12AC8607-45B6-6D40-9F1B-F95DB0FF5C7F}" srcOrd="0" destOrd="0" presId="urn:microsoft.com/office/officeart/2005/8/layout/process3"/>
    <dgm:cxn modelId="{4141A184-085F-ED4A-ADE7-68B856FA6168}" type="presOf" srcId="{B3CAC5B1-904D-C541-869B-B9B1D0CB5FD3}" destId="{2B652D9D-4C44-9D40-B907-BE7445EACBE9}" srcOrd="1" destOrd="0" presId="urn:microsoft.com/office/officeart/2005/8/layout/process3"/>
    <dgm:cxn modelId="{107B2B8A-7067-9D46-AA21-3D2E1794A146}" srcId="{F98EF28D-BCFB-A547-8768-499567AE0117}" destId="{0E84A2C7-2B62-7847-8D07-67F8211AAE09}" srcOrd="0" destOrd="0" parTransId="{DB125C62-AEB7-F944-B528-DF44D79BE199}" sibTransId="{0CBE0648-D88D-D441-9672-C1CEBED5E6BD}"/>
    <dgm:cxn modelId="{9D9EB389-9419-B648-8F7D-EBB7F3CB24F5}" srcId="{14D939D8-EEE8-1B41-B4DA-A98309EE04CC}" destId="{C91AFD09-ABBD-F448-9C4C-85CF05E5BC59}" srcOrd="0" destOrd="0" parTransId="{3411A6E2-C9AE-1446-A027-9C9C7B1E8434}" sibTransId="{E12C9458-BCDC-4E4E-B821-E2CEF689AA64}"/>
    <dgm:cxn modelId="{F63854DC-3B6C-F941-B677-9CAC2C9C84CF}" srcId="{8A909458-3C9B-5145-A986-6658FCE94C2F}" destId="{E9944EC8-69AA-4844-A989-12EA61CFC3F6}" srcOrd="2" destOrd="0" parTransId="{81482528-01E8-A042-8A15-D643ACF929DB}" sibTransId="{B25AAF86-F789-6B4F-9F97-951597A12090}"/>
    <dgm:cxn modelId="{96471C81-A3B3-B845-AB60-91577B5082F7}" srcId="{06324A08-60F9-7346-AC17-F4EDDD0C1386}" destId="{C4F6EC0A-6E75-6D46-9ADF-7DC775754070}" srcOrd="1" destOrd="0" parTransId="{24E0BE58-9444-444E-8CC3-33BE39579A49}" sibTransId="{625146DA-4753-6349-8003-A7C07B2C8FBC}"/>
    <dgm:cxn modelId="{DA9FD336-1A95-CA4B-88FC-CC8D4B3E4F43}" type="presOf" srcId="{B3CAC5B1-904D-C541-869B-B9B1D0CB5FD3}" destId="{E01D3DAA-C4C6-BA47-8008-E01C99EC57F3}" srcOrd="0" destOrd="0" presId="urn:microsoft.com/office/officeart/2005/8/layout/process3"/>
    <dgm:cxn modelId="{97C3383C-A9AD-5E4B-9808-79EE52246187}" type="presOf" srcId="{568B0B92-4CAD-0D4C-B104-CD009A2D2494}" destId="{1BE15DDC-94FE-F84B-813C-A30081963438}" srcOrd="0" destOrd="1" presId="urn:microsoft.com/office/officeart/2005/8/layout/process3"/>
    <dgm:cxn modelId="{EE4BC521-B2FB-1045-84BC-1F90900F1BAA}" srcId="{06324A08-60F9-7346-AC17-F4EDDD0C1386}" destId="{A19C5CCA-3822-9242-9CF8-D6C0122D72C9}" srcOrd="2" destOrd="0" parTransId="{B351A287-0EB7-2846-B550-E2DD0E656984}" sibTransId="{7549EFC9-DBBE-F34D-97C1-CE60157A4371}"/>
    <dgm:cxn modelId="{FA20C332-0D9E-B042-A010-DACCF524B323}" srcId="{4A6C9A03-354D-D544-9B42-C4F17D5625CC}" destId="{8A909458-3C9B-5145-A986-6658FCE94C2F}" srcOrd="2" destOrd="0" parTransId="{B2C226FE-C5AD-C14C-8B3A-AEE5E2C3A328}" sibTransId="{235026B0-FE4E-554A-8F6E-C426880FC906}"/>
    <dgm:cxn modelId="{42EF2B18-6171-AC4C-B632-0F67D3BB3E7C}" type="presOf" srcId="{F98EF28D-BCFB-A547-8768-499567AE0117}" destId="{47EBA7C4-A4AD-F543-8EC5-FFE373EC9BBA}" srcOrd="0" destOrd="0" presId="urn:microsoft.com/office/officeart/2005/8/layout/process3"/>
    <dgm:cxn modelId="{82326D93-640C-D74C-8C8A-467A54A4C04D}" type="presOf" srcId="{CC564B42-DC20-E84D-BF3D-1250031155E8}" destId="{A4C7EC47-EC25-8345-8846-62D42B6B3758}" srcOrd="1" destOrd="0" presId="urn:microsoft.com/office/officeart/2005/8/layout/process3"/>
    <dgm:cxn modelId="{AF55E552-4331-0B44-AF85-20F0A5F1CCA8}" srcId="{14D939D8-EEE8-1B41-B4DA-A98309EE04CC}" destId="{7682E3EA-ADBD-F342-9F1F-008EB1ECBC55}" srcOrd="2" destOrd="0" parTransId="{CC99AF07-94F8-BC4B-A13C-B351E98A52D8}" sibTransId="{7D810AFE-7A19-0646-8B76-6A3880E7898C}"/>
    <dgm:cxn modelId="{1E3874A7-87E2-7646-8C24-C062D72DDF3F}" type="presOf" srcId="{D3020144-8FD2-1044-B7D1-56B337A76ACE}" destId="{5ECE52FA-7B33-CE43-8E46-0C5DFE8C2BE3}" srcOrd="0" destOrd="1" presId="urn:microsoft.com/office/officeart/2005/8/layout/process3"/>
    <dgm:cxn modelId="{25C27A0E-36D2-F643-8CF4-1CCE73212FB0}" type="presOf" srcId="{CC564B42-DC20-E84D-BF3D-1250031155E8}" destId="{258682A3-7BC3-334F-8B19-DD8455850C26}" srcOrd="0" destOrd="0" presId="urn:microsoft.com/office/officeart/2005/8/layout/process3"/>
    <dgm:cxn modelId="{70712A3B-BCCE-2143-9D90-FC4F1228718F}" type="presOf" srcId="{14D939D8-EEE8-1B41-B4DA-A98309EE04CC}" destId="{14499565-DE93-EF46-8F71-106A898232A5}" srcOrd="1" destOrd="0" presId="urn:microsoft.com/office/officeart/2005/8/layout/process3"/>
    <dgm:cxn modelId="{43614A3F-DD46-7946-A377-336A714A03D5}" srcId="{06324A08-60F9-7346-AC17-F4EDDD0C1386}" destId="{3D11A61E-E499-714A-8F50-0BF3F3F8605E}" srcOrd="0" destOrd="0" parTransId="{F591DFB8-C743-0C4E-B4D1-ADE2C4A9EDD7}" sibTransId="{D27694A0-9A49-B542-95BD-359FE499B36C}"/>
    <dgm:cxn modelId="{0DAE8166-408C-5741-9B8B-73CA77F41E39}" type="presOf" srcId="{4A6C9A03-354D-D544-9B42-C4F17D5625CC}" destId="{2A9AC6DF-B7E0-DE4F-A87D-17362A49141D}" srcOrd="0" destOrd="0" presId="urn:microsoft.com/office/officeart/2005/8/layout/process3"/>
    <dgm:cxn modelId="{7A40B338-3EEB-D448-982C-724ECBA8BF16}" srcId="{F98EF28D-BCFB-A547-8768-499567AE0117}" destId="{D3020144-8FD2-1044-B7D1-56B337A76ACE}" srcOrd="1" destOrd="0" parTransId="{402457CC-9A26-EB42-BE0D-CF3DC3F5B7FC}" sibTransId="{FCF15BD9-3713-5445-A79A-79CD7B86D00E}"/>
    <dgm:cxn modelId="{FA2ED98C-4BE6-BD47-8C6E-7CB63186C391}" type="presOf" srcId="{14D939D8-EEE8-1B41-B4DA-A98309EE04CC}" destId="{92292591-0E38-EE4B-A81E-CFAD3D8C39C5}" srcOrd="0" destOrd="0" presId="urn:microsoft.com/office/officeart/2005/8/layout/process3"/>
    <dgm:cxn modelId="{A49F35C9-64ED-EE48-A222-3D15325421BB}" type="presOf" srcId="{C4F6EC0A-6E75-6D46-9ADF-7DC775754070}" destId="{40C88FB9-4386-1841-A394-FF5A23A2214C}" srcOrd="0" destOrd="1" presId="urn:microsoft.com/office/officeart/2005/8/layout/process3"/>
    <dgm:cxn modelId="{B829BD09-F0A6-4944-AE09-2175E8C3E55C}" srcId="{4A6C9A03-354D-D544-9B42-C4F17D5625CC}" destId="{14D939D8-EEE8-1B41-B4DA-A98309EE04CC}" srcOrd="3" destOrd="0" parTransId="{ED9BDDFA-07D1-434F-81CB-011E5B9C5CC3}" sibTransId="{7298A0A8-16DB-4C41-A801-6D0EA82076DD}"/>
    <dgm:cxn modelId="{5F0404F5-A895-B744-84C9-A821D51BAF16}" type="presOf" srcId="{F98EF28D-BCFB-A547-8768-499567AE0117}" destId="{BFC73C28-8E1E-8746-92BC-6BA31AAE1071}" srcOrd="1" destOrd="0" presId="urn:microsoft.com/office/officeart/2005/8/layout/process3"/>
    <dgm:cxn modelId="{E5EC6FF1-16D6-D64D-A66D-07DF40409E1F}" srcId="{4A6C9A03-354D-D544-9B42-C4F17D5625CC}" destId="{F98EF28D-BCFB-A547-8768-499567AE0117}" srcOrd="1" destOrd="0" parTransId="{5E6A5CB9-1AA1-0647-9A76-4134E3AC2D80}" sibTransId="{B3CAC5B1-904D-C541-869B-B9B1D0CB5FD3}"/>
    <dgm:cxn modelId="{9F90FDF9-80FC-6446-836A-5C96D7EDD4D1}" srcId="{4A6C9A03-354D-D544-9B42-C4F17D5625CC}" destId="{06324A08-60F9-7346-AC17-F4EDDD0C1386}" srcOrd="0" destOrd="0" parTransId="{05AF349A-5879-6A40-A792-BD1A70AC27C5}" sibTransId="{CC564B42-DC20-E84D-BF3D-1250031155E8}"/>
    <dgm:cxn modelId="{557277F2-600A-F845-A15B-95F531792988}" type="presOf" srcId="{E9944EC8-69AA-4844-A989-12EA61CFC3F6}" destId="{12689B55-A884-8C44-B6CE-887A601B6E19}" srcOrd="0" destOrd="2" presId="urn:microsoft.com/office/officeart/2005/8/layout/process3"/>
    <dgm:cxn modelId="{D5A7ACB4-62E1-CA44-8652-F83246FFA502}" srcId="{8A909458-3C9B-5145-A986-6658FCE94C2F}" destId="{27266F2D-9C60-1446-9888-476BDC259F6C}" srcOrd="0" destOrd="0" parTransId="{A61518C2-7B07-E444-BCEB-4934CF9C02D2}" sibTransId="{2D4B5D2D-61FC-674F-A4C3-99225BF70EB5}"/>
    <dgm:cxn modelId="{8BDFFBC5-B8EA-A946-A741-00537A20DD7E}" type="presOf" srcId="{7682E3EA-ADBD-F342-9F1F-008EB1ECBC55}" destId="{1BE15DDC-94FE-F84B-813C-A30081963438}" srcOrd="0" destOrd="2" presId="urn:microsoft.com/office/officeart/2005/8/layout/process3"/>
    <dgm:cxn modelId="{2CB932C6-D479-8342-8FDF-27E834A07F12}" type="presOf" srcId="{27266F2D-9C60-1446-9888-476BDC259F6C}" destId="{12689B55-A884-8C44-B6CE-887A601B6E19}" srcOrd="0" destOrd="0" presId="urn:microsoft.com/office/officeart/2005/8/layout/process3"/>
    <dgm:cxn modelId="{E0FF9278-D8B7-0545-819F-4A0A0B4BEF6F}" type="presOf" srcId="{235026B0-FE4E-554A-8F6E-C426880FC906}" destId="{1DA19977-1995-1046-AC45-9CA89A4BB4DA}" srcOrd="1" destOrd="0" presId="urn:microsoft.com/office/officeart/2005/8/layout/process3"/>
    <dgm:cxn modelId="{7ACF5E6D-FFDF-004F-83A7-961799245622}" type="presOf" srcId="{06324A08-60F9-7346-AC17-F4EDDD0C1386}" destId="{CEDAC4D2-3C1B-9840-AA24-783A42726EFE}" srcOrd="1" destOrd="0" presId="urn:microsoft.com/office/officeart/2005/8/layout/process3"/>
    <dgm:cxn modelId="{BEBC505B-22A4-D348-B49D-15937287C5BB}" type="presOf" srcId="{42F93161-5DE7-704B-869C-8A0EB4144489}" destId="{12689B55-A884-8C44-B6CE-887A601B6E19}" srcOrd="0" destOrd="1" presId="urn:microsoft.com/office/officeart/2005/8/layout/process3"/>
    <dgm:cxn modelId="{B5D45647-3F59-D941-8B5E-215A87E51D03}" type="presOf" srcId="{3D11A61E-E499-714A-8F50-0BF3F3F8605E}" destId="{40C88FB9-4386-1841-A394-FF5A23A2214C}" srcOrd="0" destOrd="0" presId="urn:microsoft.com/office/officeart/2005/8/layout/process3"/>
    <dgm:cxn modelId="{E25EE978-AD73-3540-971E-4C374051273B}" type="presParOf" srcId="{2A9AC6DF-B7E0-DE4F-A87D-17362A49141D}" destId="{F140B0B1-1BEF-2A4C-A31B-3D94BB0F1DD4}" srcOrd="0" destOrd="0" presId="urn:microsoft.com/office/officeart/2005/8/layout/process3"/>
    <dgm:cxn modelId="{82B21B0E-F650-4949-91CA-426DD9968B53}" type="presParOf" srcId="{F140B0B1-1BEF-2A4C-A31B-3D94BB0F1DD4}" destId="{A922F6EC-7D03-4942-8E11-017630802B9A}" srcOrd="0" destOrd="0" presId="urn:microsoft.com/office/officeart/2005/8/layout/process3"/>
    <dgm:cxn modelId="{97FCBEF7-F518-4649-A4DD-06B085C4A65B}" type="presParOf" srcId="{F140B0B1-1BEF-2A4C-A31B-3D94BB0F1DD4}" destId="{CEDAC4D2-3C1B-9840-AA24-783A42726EFE}" srcOrd="1" destOrd="0" presId="urn:microsoft.com/office/officeart/2005/8/layout/process3"/>
    <dgm:cxn modelId="{96CBA7AC-C010-6C48-B31E-F941F2963DF3}" type="presParOf" srcId="{F140B0B1-1BEF-2A4C-A31B-3D94BB0F1DD4}" destId="{40C88FB9-4386-1841-A394-FF5A23A2214C}" srcOrd="2" destOrd="0" presId="urn:microsoft.com/office/officeart/2005/8/layout/process3"/>
    <dgm:cxn modelId="{13853FF7-F61A-1E4B-BD91-D574B824C0C5}" type="presParOf" srcId="{2A9AC6DF-B7E0-DE4F-A87D-17362A49141D}" destId="{258682A3-7BC3-334F-8B19-DD8455850C26}" srcOrd="1" destOrd="0" presId="urn:microsoft.com/office/officeart/2005/8/layout/process3"/>
    <dgm:cxn modelId="{67FA96F2-3350-7348-91D3-A8B79B1364E2}" type="presParOf" srcId="{258682A3-7BC3-334F-8B19-DD8455850C26}" destId="{A4C7EC47-EC25-8345-8846-62D42B6B3758}" srcOrd="0" destOrd="0" presId="urn:microsoft.com/office/officeart/2005/8/layout/process3"/>
    <dgm:cxn modelId="{56254AAC-E86C-AF42-B39D-83FC9956707C}" type="presParOf" srcId="{2A9AC6DF-B7E0-DE4F-A87D-17362A49141D}" destId="{0A153865-8047-5D4F-B775-1C51519074A4}" srcOrd="2" destOrd="0" presId="urn:microsoft.com/office/officeart/2005/8/layout/process3"/>
    <dgm:cxn modelId="{3581547E-E867-4F44-9656-78F5E26A8284}" type="presParOf" srcId="{0A153865-8047-5D4F-B775-1C51519074A4}" destId="{47EBA7C4-A4AD-F543-8EC5-FFE373EC9BBA}" srcOrd="0" destOrd="0" presId="urn:microsoft.com/office/officeart/2005/8/layout/process3"/>
    <dgm:cxn modelId="{7CA91D67-8B62-064D-BE43-F2B9BD0F263B}" type="presParOf" srcId="{0A153865-8047-5D4F-B775-1C51519074A4}" destId="{BFC73C28-8E1E-8746-92BC-6BA31AAE1071}" srcOrd="1" destOrd="0" presId="urn:microsoft.com/office/officeart/2005/8/layout/process3"/>
    <dgm:cxn modelId="{7A21E94C-4EEA-B140-85DD-8C398772F4DE}" type="presParOf" srcId="{0A153865-8047-5D4F-B775-1C51519074A4}" destId="{5ECE52FA-7B33-CE43-8E46-0C5DFE8C2BE3}" srcOrd="2" destOrd="0" presId="urn:microsoft.com/office/officeart/2005/8/layout/process3"/>
    <dgm:cxn modelId="{AFE2D240-1DBB-FB4A-BF18-5266C473129A}" type="presParOf" srcId="{2A9AC6DF-B7E0-DE4F-A87D-17362A49141D}" destId="{E01D3DAA-C4C6-BA47-8008-E01C99EC57F3}" srcOrd="3" destOrd="0" presId="urn:microsoft.com/office/officeart/2005/8/layout/process3"/>
    <dgm:cxn modelId="{B9CA9167-B280-4040-ACBB-3ABE7778A141}" type="presParOf" srcId="{E01D3DAA-C4C6-BA47-8008-E01C99EC57F3}" destId="{2B652D9D-4C44-9D40-B907-BE7445EACBE9}" srcOrd="0" destOrd="0" presId="urn:microsoft.com/office/officeart/2005/8/layout/process3"/>
    <dgm:cxn modelId="{06ADCCC2-D602-984C-90B1-0240E63FA923}" type="presParOf" srcId="{2A9AC6DF-B7E0-DE4F-A87D-17362A49141D}" destId="{A2F7BFC1-4E74-3F47-9041-1ECEB541871F}" srcOrd="4" destOrd="0" presId="urn:microsoft.com/office/officeart/2005/8/layout/process3"/>
    <dgm:cxn modelId="{7A6B925A-1543-124A-83D9-0928E2B16048}" type="presParOf" srcId="{A2F7BFC1-4E74-3F47-9041-1ECEB541871F}" destId="{12AC8607-45B6-6D40-9F1B-F95DB0FF5C7F}" srcOrd="0" destOrd="0" presId="urn:microsoft.com/office/officeart/2005/8/layout/process3"/>
    <dgm:cxn modelId="{178FCB72-21CC-2741-AD5D-9C9ACC06249C}" type="presParOf" srcId="{A2F7BFC1-4E74-3F47-9041-1ECEB541871F}" destId="{9E9160D5-09EA-984A-8290-6D3715917990}" srcOrd="1" destOrd="0" presId="urn:microsoft.com/office/officeart/2005/8/layout/process3"/>
    <dgm:cxn modelId="{FAC6BE52-FD23-E548-B973-DEB4A5C523E8}" type="presParOf" srcId="{A2F7BFC1-4E74-3F47-9041-1ECEB541871F}" destId="{12689B55-A884-8C44-B6CE-887A601B6E19}" srcOrd="2" destOrd="0" presId="urn:microsoft.com/office/officeart/2005/8/layout/process3"/>
    <dgm:cxn modelId="{1E2902B1-BE35-CB4E-A936-6EFB5EB24F2A}" type="presParOf" srcId="{2A9AC6DF-B7E0-DE4F-A87D-17362A49141D}" destId="{C334FFE8-6DAE-5F47-9E88-A9F8A893610D}" srcOrd="5" destOrd="0" presId="urn:microsoft.com/office/officeart/2005/8/layout/process3"/>
    <dgm:cxn modelId="{2A182510-05F7-804D-AA6F-CEF4F841E002}" type="presParOf" srcId="{C334FFE8-6DAE-5F47-9E88-A9F8A893610D}" destId="{1DA19977-1995-1046-AC45-9CA89A4BB4DA}" srcOrd="0" destOrd="0" presId="urn:microsoft.com/office/officeart/2005/8/layout/process3"/>
    <dgm:cxn modelId="{C5FAD563-F6FF-BC43-9830-FFFEBC5FEBB2}" type="presParOf" srcId="{2A9AC6DF-B7E0-DE4F-A87D-17362A49141D}" destId="{B742DFDC-6211-D845-803E-74CE449AD93B}" srcOrd="6" destOrd="0" presId="urn:microsoft.com/office/officeart/2005/8/layout/process3"/>
    <dgm:cxn modelId="{66E716A0-FFCC-274D-B427-EAA235985512}" type="presParOf" srcId="{B742DFDC-6211-D845-803E-74CE449AD93B}" destId="{92292591-0E38-EE4B-A81E-CFAD3D8C39C5}" srcOrd="0" destOrd="0" presId="urn:microsoft.com/office/officeart/2005/8/layout/process3"/>
    <dgm:cxn modelId="{3CC82F2E-FC94-4947-B038-CCFFA3642525}" type="presParOf" srcId="{B742DFDC-6211-D845-803E-74CE449AD93B}" destId="{14499565-DE93-EF46-8F71-106A898232A5}" srcOrd="1" destOrd="0" presId="urn:microsoft.com/office/officeart/2005/8/layout/process3"/>
    <dgm:cxn modelId="{960BBF4B-A80E-394B-BB18-6D2126F2D931}" type="presParOf" srcId="{B742DFDC-6211-D845-803E-74CE449AD93B}" destId="{1BE15DDC-94FE-F84B-813C-A30081963438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65DFB-724F-A141-B017-A9EE22C8929B}">
      <dsp:nvSpPr>
        <dsp:cNvPr id="0" name=""/>
        <dsp:cNvSpPr/>
      </dsp:nvSpPr>
      <dsp:spPr>
        <a:xfrm rot="5400000">
          <a:off x="494739" y="1996462"/>
          <a:ext cx="1473198" cy="245136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7A4F79-9833-084C-88FF-61624AB9DBD9}">
      <dsp:nvSpPr>
        <dsp:cNvPr id="0" name=""/>
        <dsp:cNvSpPr/>
      </dsp:nvSpPr>
      <dsp:spPr>
        <a:xfrm>
          <a:off x="248825" y="2728893"/>
          <a:ext cx="2213110" cy="193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反馈：</a:t>
          </a:r>
          <a:br>
            <a:rPr lang="zh-CN" altLang="en-US" sz="2600" kern="1200" dirty="0" smtClean="0"/>
          </a:br>
          <a:r>
            <a:rPr lang="zh-CN" altLang="en-US" sz="2600" kern="1200" dirty="0" smtClean="0"/>
            <a:t>意见反馈</a:t>
          </a:r>
          <a:endParaRPr lang="en-US" sz="2600" kern="1200" dirty="0"/>
        </a:p>
      </dsp:txBody>
      <dsp:txXfrm>
        <a:off x="248825" y="2728893"/>
        <a:ext cx="2213110" cy="1939920"/>
      </dsp:txXfrm>
    </dsp:sp>
    <dsp:sp modelId="{67EF5FE0-34B1-E341-8727-BE1D563B6F3C}">
      <dsp:nvSpPr>
        <dsp:cNvPr id="0" name=""/>
        <dsp:cNvSpPr/>
      </dsp:nvSpPr>
      <dsp:spPr>
        <a:xfrm>
          <a:off x="2044368" y="1815989"/>
          <a:ext cx="417567" cy="41756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BBECF8-534E-644A-A93C-8DADF18C9061}">
      <dsp:nvSpPr>
        <dsp:cNvPr id="0" name=""/>
        <dsp:cNvSpPr/>
      </dsp:nvSpPr>
      <dsp:spPr>
        <a:xfrm rot="5400000">
          <a:off x="3204018" y="1326048"/>
          <a:ext cx="1473198" cy="245136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5F9DA7-1941-6F40-967C-2BF3517FF26E}">
      <dsp:nvSpPr>
        <dsp:cNvPr id="0" name=""/>
        <dsp:cNvSpPr/>
      </dsp:nvSpPr>
      <dsp:spPr>
        <a:xfrm>
          <a:off x="2958105" y="2058479"/>
          <a:ext cx="2213110" cy="193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内容：</a:t>
          </a:r>
          <a:br>
            <a:rPr lang="zh-CN" altLang="en-US" sz="2600" kern="1200" dirty="0" smtClean="0"/>
          </a:br>
          <a:r>
            <a:rPr lang="zh-CN" altLang="en-US" sz="2600" kern="1200" dirty="0" smtClean="0"/>
            <a:t>沉淀用户创作的高价值内容</a:t>
          </a:r>
          <a:endParaRPr lang="en-US" sz="2600" kern="1200" dirty="0"/>
        </a:p>
      </dsp:txBody>
      <dsp:txXfrm>
        <a:off x="2958105" y="2058479"/>
        <a:ext cx="2213110" cy="1939920"/>
      </dsp:txXfrm>
    </dsp:sp>
    <dsp:sp modelId="{BDD601DA-8919-784F-9F15-3359BD4AF9EC}">
      <dsp:nvSpPr>
        <dsp:cNvPr id="0" name=""/>
        <dsp:cNvSpPr/>
      </dsp:nvSpPr>
      <dsp:spPr>
        <a:xfrm>
          <a:off x="4753647" y="1145575"/>
          <a:ext cx="417567" cy="41756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8A0714-60A1-E148-BDF5-2740FD5FA21A}">
      <dsp:nvSpPr>
        <dsp:cNvPr id="0" name=""/>
        <dsp:cNvSpPr/>
      </dsp:nvSpPr>
      <dsp:spPr>
        <a:xfrm rot="5400000">
          <a:off x="5913297" y="655634"/>
          <a:ext cx="1473198" cy="245136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105872-4C41-5944-A979-D27092E60841}">
      <dsp:nvSpPr>
        <dsp:cNvPr id="0" name=""/>
        <dsp:cNvSpPr/>
      </dsp:nvSpPr>
      <dsp:spPr>
        <a:xfrm>
          <a:off x="5667384" y="1388066"/>
          <a:ext cx="2213110" cy="193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交流：</a:t>
          </a:r>
          <a:br>
            <a:rPr lang="zh-CN" altLang="en-US" sz="2600" kern="1200" dirty="0" smtClean="0"/>
          </a:br>
          <a:r>
            <a:rPr lang="zh-CN" altLang="en-US" sz="2600" kern="1200" dirty="0" smtClean="0"/>
            <a:t>为用户或粉丝运营提供交流渠道</a:t>
          </a:r>
          <a:endParaRPr lang="en-US" sz="2600" kern="1200" dirty="0"/>
        </a:p>
      </dsp:txBody>
      <dsp:txXfrm>
        <a:off x="5667384" y="1388066"/>
        <a:ext cx="2213110" cy="1939920"/>
      </dsp:txXfrm>
    </dsp:sp>
    <dsp:sp modelId="{F6C7966F-0819-9C47-B038-1877FD33457B}">
      <dsp:nvSpPr>
        <dsp:cNvPr id="0" name=""/>
        <dsp:cNvSpPr/>
      </dsp:nvSpPr>
      <dsp:spPr>
        <a:xfrm>
          <a:off x="7462926" y="475162"/>
          <a:ext cx="417567" cy="41756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E6BF25-C9DC-8242-87FA-630C5DE8BCD6}">
      <dsp:nvSpPr>
        <dsp:cNvPr id="0" name=""/>
        <dsp:cNvSpPr/>
      </dsp:nvSpPr>
      <dsp:spPr>
        <a:xfrm rot="5400000">
          <a:off x="8622577" y="-14779"/>
          <a:ext cx="1473198" cy="245136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D49BC0-F3B8-D149-8BE2-004B6F57478B}">
      <dsp:nvSpPr>
        <dsp:cNvPr id="0" name=""/>
        <dsp:cNvSpPr/>
      </dsp:nvSpPr>
      <dsp:spPr>
        <a:xfrm>
          <a:off x="8376663" y="717652"/>
          <a:ext cx="2213110" cy="193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营销：</a:t>
          </a:r>
        </a:p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借助兴趣和话题作有效营销</a:t>
          </a:r>
          <a:endParaRPr lang="en-US" sz="2600" kern="1200" dirty="0"/>
        </a:p>
      </dsp:txBody>
      <dsp:txXfrm>
        <a:off x="8376663" y="717652"/>
        <a:ext cx="2213110" cy="1939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65DDE-C2E9-6D4B-994E-FFBD33944F68}">
      <dsp:nvSpPr>
        <dsp:cNvPr id="0" name=""/>
        <dsp:cNvSpPr/>
      </dsp:nvSpPr>
      <dsp:spPr>
        <a:xfrm>
          <a:off x="9106843" y="1275869"/>
          <a:ext cx="769808" cy="267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603"/>
              </a:lnTo>
              <a:lnTo>
                <a:pt x="769808" y="133603"/>
              </a:lnTo>
              <a:lnTo>
                <a:pt x="769808" y="2672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7A6056-3ED6-554F-812B-6C64040C8701}">
      <dsp:nvSpPr>
        <dsp:cNvPr id="0" name=""/>
        <dsp:cNvSpPr/>
      </dsp:nvSpPr>
      <dsp:spPr>
        <a:xfrm>
          <a:off x="8337034" y="1275869"/>
          <a:ext cx="769808" cy="267206"/>
        </a:xfrm>
        <a:custGeom>
          <a:avLst/>
          <a:gdLst/>
          <a:ahLst/>
          <a:cxnLst/>
          <a:rect l="0" t="0" r="0" b="0"/>
          <a:pathLst>
            <a:path>
              <a:moveTo>
                <a:pt x="769808" y="0"/>
              </a:moveTo>
              <a:lnTo>
                <a:pt x="769808" y="133603"/>
              </a:lnTo>
              <a:lnTo>
                <a:pt x="0" y="133603"/>
              </a:lnTo>
              <a:lnTo>
                <a:pt x="0" y="2672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4B5066-AED4-5645-9791-4BA6AAA7DB9B}">
      <dsp:nvSpPr>
        <dsp:cNvPr id="0" name=""/>
        <dsp:cNvSpPr/>
      </dsp:nvSpPr>
      <dsp:spPr>
        <a:xfrm>
          <a:off x="6751697" y="1275869"/>
          <a:ext cx="91440" cy="2672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72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2AE1B5-1D21-C04D-9E60-7727C125B54D}">
      <dsp:nvSpPr>
        <dsp:cNvPr id="0" name=""/>
        <dsp:cNvSpPr/>
      </dsp:nvSpPr>
      <dsp:spPr>
        <a:xfrm>
          <a:off x="4487991" y="1275869"/>
          <a:ext cx="769808" cy="267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603"/>
              </a:lnTo>
              <a:lnTo>
                <a:pt x="769808" y="133603"/>
              </a:lnTo>
              <a:lnTo>
                <a:pt x="769808" y="2672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454D73-0E15-704E-95A0-B90255738A8C}">
      <dsp:nvSpPr>
        <dsp:cNvPr id="0" name=""/>
        <dsp:cNvSpPr/>
      </dsp:nvSpPr>
      <dsp:spPr>
        <a:xfrm>
          <a:off x="3718183" y="1275869"/>
          <a:ext cx="769808" cy="267206"/>
        </a:xfrm>
        <a:custGeom>
          <a:avLst/>
          <a:gdLst/>
          <a:ahLst/>
          <a:cxnLst/>
          <a:rect l="0" t="0" r="0" b="0"/>
          <a:pathLst>
            <a:path>
              <a:moveTo>
                <a:pt x="769808" y="0"/>
              </a:moveTo>
              <a:lnTo>
                <a:pt x="769808" y="133603"/>
              </a:lnTo>
              <a:lnTo>
                <a:pt x="0" y="133603"/>
              </a:lnTo>
              <a:lnTo>
                <a:pt x="0" y="26720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EE874B-F71B-E04D-891F-73C1C23F8817}">
      <dsp:nvSpPr>
        <dsp:cNvPr id="0" name=""/>
        <dsp:cNvSpPr/>
      </dsp:nvSpPr>
      <dsp:spPr>
        <a:xfrm>
          <a:off x="1408757" y="1275869"/>
          <a:ext cx="133603" cy="585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308"/>
              </a:lnTo>
              <a:lnTo>
                <a:pt x="133603" y="58530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F08899-5C8B-0C4F-B109-71D1EA6A0F24}">
      <dsp:nvSpPr>
        <dsp:cNvPr id="0" name=""/>
        <dsp:cNvSpPr/>
      </dsp:nvSpPr>
      <dsp:spPr>
        <a:xfrm>
          <a:off x="1275154" y="1275869"/>
          <a:ext cx="133603" cy="585308"/>
        </a:xfrm>
        <a:custGeom>
          <a:avLst/>
          <a:gdLst/>
          <a:ahLst/>
          <a:cxnLst/>
          <a:rect l="0" t="0" r="0" b="0"/>
          <a:pathLst>
            <a:path>
              <a:moveTo>
                <a:pt x="133603" y="0"/>
              </a:moveTo>
              <a:lnTo>
                <a:pt x="133603" y="585308"/>
              </a:lnTo>
              <a:lnTo>
                <a:pt x="0" y="58530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D0A11D-985C-9843-B484-332BCD73ACA8}">
      <dsp:nvSpPr>
        <dsp:cNvPr id="0" name=""/>
        <dsp:cNvSpPr/>
      </dsp:nvSpPr>
      <dsp:spPr>
        <a:xfrm>
          <a:off x="772552" y="639664"/>
          <a:ext cx="1272410" cy="636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发帖</a:t>
          </a:r>
          <a:endParaRPr lang="en-US" sz="1900" kern="1200" dirty="0"/>
        </a:p>
      </dsp:txBody>
      <dsp:txXfrm>
        <a:off x="772552" y="639664"/>
        <a:ext cx="1272410" cy="636205"/>
      </dsp:txXfrm>
    </dsp:sp>
    <dsp:sp modelId="{7C4A73D0-3D37-5A4C-85F1-3891369D2A32}">
      <dsp:nvSpPr>
        <dsp:cNvPr id="0" name=""/>
        <dsp:cNvSpPr/>
      </dsp:nvSpPr>
      <dsp:spPr>
        <a:xfrm>
          <a:off x="2743" y="1543076"/>
          <a:ext cx="1272410" cy="636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留言</a:t>
          </a:r>
          <a:endParaRPr lang="en-US" sz="1900" kern="1200" dirty="0"/>
        </a:p>
      </dsp:txBody>
      <dsp:txXfrm>
        <a:off x="2743" y="1543076"/>
        <a:ext cx="1272410" cy="636205"/>
      </dsp:txXfrm>
    </dsp:sp>
    <dsp:sp modelId="{C746F7A5-9131-8348-85C3-2571CC1F4654}">
      <dsp:nvSpPr>
        <dsp:cNvPr id="0" name=""/>
        <dsp:cNvSpPr/>
      </dsp:nvSpPr>
      <dsp:spPr>
        <a:xfrm>
          <a:off x="1542360" y="1543076"/>
          <a:ext cx="1272410" cy="636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点赞</a:t>
          </a:r>
          <a:endParaRPr lang="en-US" sz="1900" kern="1200" dirty="0"/>
        </a:p>
      </dsp:txBody>
      <dsp:txXfrm>
        <a:off x="1542360" y="1543076"/>
        <a:ext cx="1272410" cy="636205"/>
      </dsp:txXfrm>
    </dsp:sp>
    <dsp:sp modelId="{26C90E66-9EEA-D54F-A730-5FF8AC9A0A0C}">
      <dsp:nvSpPr>
        <dsp:cNvPr id="0" name=""/>
        <dsp:cNvSpPr/>
      </dsp:nvSpPr>
      <dsp:spPr>
        <a:xfrm>
          <a:off x="3851786" y="639664"/>
          <a:ext cx="1272410" cy="636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管理</a:t>
          </a:r>
          <a:endParaRPr lang="en-US" sz="1900" kern="1200" dirty="0"/>
        </a:p>
      </dsp:txBody>
      <dsp:txXfrm>
        <a:off x="3851786" y="639664"/>
        <a:ext cx="1272410" cy="636205"/>
      </dsp:txXfrm>
    </dsp:sp>
    <dsp:sp modelId="{7FE518A4-B38E-E643-965E-CC4FF8635720}">
      <dsp:nvSpPr>
        <dsp:cNvPr id="0" name=""/>
        <dsp:cNvSpPr/>
      </dsp:nvSpPr>
      <dsp:spPr>
        <a:xfrm>
          <a:off x="3081977" y="1543076"/>
          <a:ext cx="1272410" cy="636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用户：禁言</a:t>
          </a:r>
          <a:endParaRPr lang="en-US" sz="1900" kern="1200" dirty="0"/>
        </a:p>
      </dsp:txBody>
      <dsp:txXfrm>
        <a:off x="3081977" y="1543076"/>
        <a:ext cx="1272410" cy="636205"/>
      </dsp:txXfrm>
    </dsp:sp>
    <dsp:sp modelId="{E3F038BA-C56B-D54E-B0B4-578B8D34ABD8}">
      <dsp:nvSpPr>
        <dsp:cNvPr id="0" name=""/>
        <dsp:cNvSpPr/>
      </dsp:nvSpPr>
      <dsp:spPr>
        <a:xfrm>
          <a:off x="4621595" y="1543076"/>
          <a:ext cx="1272410" cy="636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帖子留言：增删改查</a:t>
          </a:r>
          <a:endParaRPr lang="en-US" sz="1900" kern="1200" dirty="0"/>
        </a:p>
      </dsp:txBody>
      <dsp:txXfrm>
        <a:off x="4621595" y="1543076"/>
        <a:ext cx="1272410" cy="636205"/>
      </dsp:txXfrm>
    </dsp:sp>
    <dsp:sp modelId="{98125B62-778A-D04E-B8C2-4A5D78FE873E}">
      <dsp:nvSpPr>
        <dsp:cNvPr id="0" name=""/>
        <dsp:cNvSpPr/>
      </dsp:nvSpPr>
      <dsp:spPr>
        <a:xfrm>
          <a:off x="6161212" y="639664"/>
          <a:ext cx="1272410" cy="636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通知</a:t>
          </a:r>
          <a:endParaRPr lang="en-US" sz="1900" kern="1200" dirty="0"/>
        </a:p>
      </dsp:txBody>
      <dsp:txXfrm>
        <a:off x="6161212" y="639664"/>
        <a:ext cx="1272410" cy="636205"/>
      </dsp:txXfrm>
    </dsp:sp>
    <dsp:sp modelId="{B1FD5BFE-28E5-9245-B1A4-36F989C32E27}">
      <dsp:nvSpPr>
        <dsp:cNvPr id="0" name=""/>
        <dsp:cNvSpPr/>
      </dsp:nvSpPr>
      <dsp:spPr>
        <a:xfrm>
          <a:off x="6161212" y="1543076"/>
          <a:ext cx="1272410" cy="636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被留言和回复则推送</a:t>
          </a:r>
          <a:endParaRPr lang="en-US" sz="1900" kern="1200" dirty="0"/>
        </a:p>
      </dsp:txBody>
      <dsp:txXfrm>
        <a:off x="6161212" y="1543076"/>
        <a:ext cx="1272410" cy="636205"/>
      </dsp:txXfrm>
    </dsp:sp>
    <dsp:sp modelId="{53CBF131-2DF3-7C4C-91C8-7E5D0105C844}">
      <dsp:nvSpPr>
        <dsp:cNvPr id="0" name=""/>
        <dsp:cNvSpPr/>
      </dsp:nvSpPr>
      <dsp:spPr>
        <a:xfrm>
          <a:off x="8470637" y="639664"/>
          <a:ext cx="1272410" cy="636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搜索</a:t>
          </a:r>
          <a:endParaRPr lang="en-US" sz="1900" kern="1200" dirty="0"/>
        </a:p>
      </dsp:txBody>
      <dsp:txXfrm>
        <a:off x="8470637" y="639664"/>
        <a:ext cx="1272410" cy="636205"/>
      </dsp:txXfrm>
    </dsp:sp>
    <dsp:sp modelId="{68EF192F-50B1-DD41-9CEF-6D41A1B4201E}">
      <dsp:nvSpPr>
        <dsp:cNvPr id="0" name=""/>
        <dsp:cNvSpPr/>
      </dsp:nvSpPr>
      <dsp:spPr>
        <a:xfrm>
          <a:off x="7700829" y="1543076"/>
          <a:ext cx="1272410" cy="636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帖子</a:t>
          </a:r>
          <a:endParaRPr lang="en-US" sz="1900" kern="1200" dirty="0"/>
        </a:p>
      </dsp:txBody>
      <dsp:txXfrm>
        <a:off x="7700829" y="1543076"/>
        <a:ext cx="1272410" cy="636205"/>
      </dsp:txXfrm>
    </dsp:sp>
    <dsp:sp modelId="{9E6ACFC3-DCF8-4B4B-B7E4-47627A39FB0C}">
      <dsp:nvSpPr>
        <dsp:cNvPr id="0" name=""/>
        <dsp:cNvSpPr/>
      </dsp:nvSpPr>
      <dsp:spPr>
        <a:xfrm>
          <a:off x="9240446" y="1543076"/>
          <a:ext cx="1272410" cy="636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留言</a:t>
          </a:r>
          <a:endParaRPr lang="en-US" sz="1900" kern="1200" dirty="0"/>
        </a:p>
      </dsp:txBody>
      <dsp:txXfrm>
        <a:off x="9240446" y="1543076"/>
        <a:ext cx="1272410" cy="6362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92FCF-20A6-514B-A98F-3B34800055D7}">
      <dsp:nvSpPr>
        <dsp:cNvPr id="0" name=""/>
        <dsp:cNvSpPr/>
      </dsp:nvSpPr>
      <dsp:spPr>
        <a:xfrm>
          <a:off x="5560451" y="990027"/>
          <a:ext cx="1628894" cy="282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350"/>
              </a:lnTo>
              <a:lnTo>
                <a:pt x="1628894" y="141350"/>
              </a:lnTo>
              <a:lnTo>
                <a:pt x="1628894" y="28270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0D396D-D5E1-3749-90FC-7AC114DA2C5B}">
      <dsp:nvSpPr>
        <dsp:cNvPr id="0" name=""/>
        <dsp:cNvSpPr/>
      </dsp:nvSpPr>
      <dsp:spPr>
        <a:xfrm>
          <a:off x="5514731" y="990027"/>
          <a:ext cx="91440" cy="2827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270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63266-23F4-9B4A-8DF9-504B59FB06D6}">
      <dsp:nvSpPr>
        <dsp:cNvPr id="0" name=""/>
        <dsp:cNvSpPr/>
      </dsp:nvSpPr>
      <dsp:spPr>
        <a:xfrm>
          <a:off x="3931557" y="990027"/>
          <a:ext cx="1628894" cy="282700"/>
        </a:xfrm>
        <a:custGeom>
          <a:avLst/>
          <a:gdLst/>
          <a:ahLst/>
          <a:cxnLst/>
          <a:rect l="0" t="0" r="0" b="0"/>
          <a:pathLst>
            <a:path>
              <a:moveTo>
                <a:pt x="1628894" y="0"/>
              </a:moveTo>
              <a:lnTo>
                <a:pt x="1628894" y="141350"/>
              </a:lnTo>
              <a:lnTo>
                <a:pt x="0" y="141350"/>
              </a:lnTo>
              <a:lnTo>
                <a:pt x="0" y="28270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EA6D7C-F6AC-1D42-9BE6-D8D4368C0AE6}">
      <dsp:nvSpPr>
        <dsp:cNvPr id="0" name=""/>
        <dsp:cNvSpPr/>
      </dsp:nvSpPr>
      <dsp:spPr>
        <a:xfrm>
          <a:off x="1488215" y="990027"/>
          <a:ext cx="814447" cy="282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350"/>
              </a:lnTo>
              <a:lnTo>
                <a:pt x="814447" y="141350"/>
              </a:lnTo>
              <a:lnTo>
                <a:pt x="814447" y="28270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0F70D-811F-5F45-BD82-43EE1CBC7CD8}">
      <dsp:nvSpPr>
        <dsp:cNvPr id="0" name=""/>
        <dsp:cNvSpPr/>
      </dsp:nvSpPr>
      <dsp:spPr>
        <a:xfrm>
          <a:off x="673768" y="990027"/>
          <a:ext cx="814447" cy="282700"/>
        </a:xfrm>
        <a:custGeom>
          <a:avLst/>
          <a:gdLst/>
          <a:ahLst/>
          <a:cxnLst/>
          <a:rect l="0" t="0" r="0" b="0"/>
          <a:pathLst>
            <a:path>
              <a:moveTo>
                <a:pt x="814447" y="0"/>
              </a:moveTo>
              <a:lnTo>
                <a:pt x="814447" y="141350"/>
              </a:lnTo>
              <a:lnTo>
                <a:pt x="0" y="141350"/>
              </a:lnTo>
              <a:lnTo>
                <a:pt x="0" y="28270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4924E4-F1F2-C845-8022-A48509AD8853}">
      <dsp:nvSpPr>
        <dsp:cNvPr id="0" name=""/>
        <dsp:cNvSpPr/>
      </dsp:nvSpPr>
      <dsp:spPr>
        <a:xfrm>
          <a:off x="815118" y="316930"/>
          <a:ext cx="1346193" cy="6730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社交</a:t>
          </a:r>
          <a:endParaRPr lang="en-US" sz="1800" kern="1200" dirty="0"/>
        </a:p>
      </dsp:txBody>
      <dsp:txXfrm>
        <a:off x="815118" y="316930"/>
        <a:ext cx="1346193" cy="673096"/>
      </dsp:txXfrm>
    </dsp:sp>
    <dsp:sp modelId="{90B511B8-3EF5-3F4E-B623-8DA82AAACD5A}">
      <dsp:nvSpPr>
        <dsp:cNvPr id="0" name=""/>
        <dsp:cNvSpPr/>
      </dsp:nvSpPr>
      <dsp:spPr>
        <a:xfrm>
          <a:off x="671" y="1272727"/>
          <a:ext cx="1346193" cy="6730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关注</a:t>
          </a:r>
          <a:endParaRPr lang="en-US" sz="1800" kern="1200" dirty="0"/>
        </a:p>
      </dsp:txBody>
      <dsp:txXfrm>
        <a:off x="671" y="1272727"/>
        <a:ext cx="1346193" cy="673096"/>
      </dsp:txXfrm>
    </dsp:sp>
    <dsp:sp modelId="{D7491A3D-B30A-FA44-A30E-B5D76DCAC852}">
      <dsp:nvSpPr>
        <dsp:cNvPr id="0" name=""/>
        <dsp:cNvSpPr/>
      </dsp:nvSpPr>
      <dsp:spPr>
        <a:xfrm>
          <a:off x="1629566" y="1272727"/>
          <a:ext cx="1346193" cy="6730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私信</a:t>
          </a:r>
          <a:endParaRPr lang="en-US" sz="1800" kern="1200" dirty="0"/>
        </a:p>
      </dsp:txBody>
      <dsp:txXfrm>
        <a:off x="1629566" y="1272727"/>
        <a:ext cx="1346193" cy="673096"/>
      </dsp:txXfrm>
    </dsp:sp>
    <dsp:sp modelId="{4CE4EDC6-9F8D-7D46-AD24-031E541ADD72}">
      <dsp:nvSpPr>
        <dsp:cNvPr id="0" name=""/>
        <dsp:cNvSpPr/>
      </dsp:nvSpPr>
      <dsp:spPr>
        <a:xfrm>
          <a:off x="4887354" y="316930"/>
          <a:ext cx="1346193" cy="6730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营销</a:t>
          </a:r>
          <a:endParaRPr lang="en-US" sz="1800" kern="1200" dirty="0"/>
        </a:p>
      </dsp:txBody>
      <dsp:txXfrm>
        <a:off x="4887354" y="316930"/>
        <a:ext cx="1346193" cy="673096"/>
      </dsp:txXfrm>
    </dsp:sp>
    <dsp:sp modelId="{33944AF3-8616-6048-86CA-01FD31483D64}">
      <dsp:nvSpPr>
        <dsp:cNvPr id="0" name=""/>
        <dsp:cNvSpPr/>
      </dsp:nvSpPr>
      <dsp:spPr>
        <a:xfrm>
          <a:off x="3258460" y="1272727"/>
          <a:ext cx="1346193" cy="6730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广告</a:t>
          </a:r>
          <a:endParaRPr lang="en-US" sz="1800" kern="1200" dirty="0"/>
        </a:p>
      </dsp:txBody>
      <dsp:txXfrm>
        <a:off x="3258460" y="1272727"/>
        <a:ext cx="1346193" cy="673096"/>
      </dsp:txXfrm>
    </dsp:sp>
    <dsp:sp modelId="{9693CD15-1DF1-D543-92F9-66717057CA4A}">
      <dsp:nvSpPr>
        <dsp:cNvPr id="0" name=""/>
        <dsp:cNvSpPr/>
      </dsp:nvSpPr>
      <dsp:spPr>
        <a:xfrm>
          <a:off x="4887354" y="1272727"/>
          <a:ext cx="1346193" cy="6730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活动</a:t>
          </a:r>
          <a:endParaRPr lang="en-US" sz="1800" kern="1200" dirty="0"/>
        </a:p>
      </dsp:txBody>
      <dsp:txXfrm>
        <a:off x="4887354" y="1272727"/>
        <a:ext cx="1346193" cy="673096"/>
      </dsp:txXfrm>
    </dsp:sp>
    <dsp:sp modelId="{1F691367-3365-6242-8BFA-469510947F7C}">
      <dsp:nvSpPr>
        <dsp:cNvPr id="0" name=""/>
        <dsp:cNvSpPr/>
      </dsp:nvSpPr>
      <dsp:spPr>
        <a:xfrm>
          <a:off x="6516248" y="1272727"/>
          <a:ext cx="1346193" cy="6730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热度</a:t>
          </a:r>
          <a:endParaRPr lang="en-US" sz="1800" kern="1200" dirty="0"/>
        </a:p>
      </dsp:txBody>
      <dsp:txXfrm>
        <a:off x="6516248" y="1272727"/>
        <a:ext cx="1346193" cy="6730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AC4D2-3C1B-9840-AA24-783A42726EFE}">
      <dsp:nvSpPr>
        <dsp:cNvPr id="0" name=""/>
        <dsp:cNvSpPr/>
      </dsp:nvSpPr>
      <dsp:spPr>
        <a:xfrm>
          <a:off x="1388" y="463483"/>
          <a:ext cx="1745163" cy="950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最小功能集</a:t>
          </a:r>
          <a:endParaRPr lang="en-US" sz="2200" kern="1200" dirty="0"/>
        </a:p>
      </dsp:txBody>
      <dsp:txXfrm>
        <a:off x="1388" y="463483"/>
        <a:ext cx="1745163" cy="633600"/>
      </dsp:txXfrm>
    </dsp:sp>
    <dsp:sp modelId="{40C88FB9-4386-1841-A394-FF5A23A2214C}">
      <dsp:nvSpPr>
        <dsp:cNvPr id="0" name=""/>
        <dsp:cNvSpPr/>
      </dsp:nvSpPr>
      <dsp:spPr>
        <a:xfrm>
          <a:off x="358831" y="1097083"/>
          <a:ext cx="1745163" cy="15926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 smtClean="0"/>
            <a:t>发帖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 smtClean="0"/>
            <a:t>管理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 smtClean="0"/>
            <a:t>通知</a:t>
          </a:r>
          <a:endParaRPr lang="en-US" sz="2200" kern="1200" dirty="0"/>
        </a:p>
      </dsp:txBody>
      <dsp:txXfrm>
        <a:off x="405478" y="1143730"/>
        <a:ext cx="1651869" cy="1499368"/>
      </dsp:txXfrm>
    </dsp:sp>
    <dsp:sp modelId="{258682A3-7BC3-334F-8B19-DD8455850C26}">
      <dsp:nvSpPr>
        <dsp:cNvPr id="0" name=""/>
        <dsp:cNvSpPr/>
      </dsp:nvSpPr>
      <dsp:spPr>
        <a:xfrm>
          <a:off x="2011112" y="563036"/>
          <a:ext cx="560868" cy="4344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011112" y="649935"/>
        <a:ext cx="430520" cy="260697"/>
      </dsp:txXfrm>
    </dsp:sp>
    <dsp:sp modelId="{BFC73C28-8E1E-8746-92BC-6BA31AAE1071}">
      <dsp:nvSpPr>
        <dsp:cNvPr id="0" name=""/>
        <dsp:cNvSpPr/>
      </dsp:nvSpPr>
      <dsp:spPr>
        <a:xfrm>
          <a:off x="2804794" y="463483"/>
          <a:ext cx="1745163" cy="950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搜索</a:t>
          </a:r>
          <a:endParaRPr lang="en-US" sz="2200" kern="1200" dirty="0"/>
        </a:p>
      </dsp:txBody>
      <dsp:txXfrm>
        <a:off x="2804794" y="463483"/>
        <a:ext cx="1745163" cy="633600"/>
      </dsp:txXfrm>
    </dsp:sp>
    <dsp:sp modelId="{5ECE52FA-7B33-CE43-8E46-0C5DFE8C2BE3}">
      <dsp:nvSpPr>
        <dsp:cNvPr id="0" name=""/>
        <dsp:cNvSpPr/>
      </dsp:nvSpPr>
      <dsp:spPr>
        <a:xfrm>
          <a:off x="3162237" y="1097083"/>
          <a:ext cx="1745163" cy="15926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 smtClean="0"/>
            <a:t>帖子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 smtClean="0"/>
            <a:t>留言</a:t>
          </a:r>
          <a:endParaRPr lang="en-US" sz="2200" kern="1200" dirty="0"/>
        </a:p>
      </dsp:txBody>
      <dsp:txXfrm>
        <a:off x="3208884" y="1143730"/>
        <a:ext cx="1651869" cy="1499368"/>
      </dsp:txXfrm>
    </dsp:sp>
    <dsp:sp modelId="{E01D3DAA-C4C6-BA47-8008-E01C99EC57F3}">
      <dsp:nvSpPr>
        <dsp:cNvPr id="0" name=""/>
        <dsp:cNvSpPr/>
      </dsp:nvSpPr>
      <dsp:spPr>
        <a:xfrm>
          <a:off x="4814517" y="563036"/>
          <a:ext cx="560868" cy="4344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4814517" y="649935"/>
        <a:ext cx="430520" cy="260697"/>
      </dsp:txXfrm>
    </dsp:sp>
    <dsp:sp modelId="{9E9160D5-09EA-984A-8290-6D3715917990}">
      <dsp:nvSpPr>
        <dsp:cNvPr id="0" name=""/>
        <dsp:cNvSpPr/>
      </dsp:nvSpPr>
      <dsp:spPr>
        <a:xfrm>
          <a:off x="5608199" y="463483"/>
          <a:ext cx="1745163" cy="950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营销</a:t>
          </a:r>
          <a:endParaRPr lang="en-US" sz="2200" kern="1200" dirty="0"/>
        </a:p>
      </dsp:txBody>
      <dsp:txXfrm>
        <a:off x="5608199" y="463483"/>
        <a:ext cx="1745163" cy="633600"/>
      </dsp:txXfrm>
    </dsp:sp>
    <dsp:sp modelId="{12689B55-A884-8C44-B6CE-887A601B6E19}">
      <dsp:nvSpPr>
        <dsp:cNvPr id="0" name=""/>
        <dsp:cNvSpPr/>
      </dsp:nvSpPr>
      <dsp:spPr>
        <a:xfrm>
          <a:off x="5965642" y="1097083"/>
          <a:ext cx="1745163" cy="15926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 smtClean="0"/>
            <a:t>广告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smtClean="0"/>
            <a:t>活动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 smtClean="0"/>
            <a:t>热度</a:t>
          </a:r>
          <a:endParaRPr lang="en-US" sz="2200" kern="1200" dirty="0"/>
        </a:p>
      </dsp:txBody>
      <dsp:txXfrm>
        <a:off x="6012289" y="1143730"/>
        <a:ext cx="1651869" cy="1499368"/>
      </dsp:txXfrm>
    </dsp:sp>
    <dsp:sp modelId="{C334FFE8-6DAE-5F47-9E88-A9F8A893610D}">
      <dsp:nvSpPr>
        <dsp:cNvPr id="0" name=""/>
        <dsp:cNvSpPr/>
      </dsp:nvSpPr>
      <dsp:spPr>
        <a:xfrm>
          <a:off x="7617923" y="563036"/>
          <a:ext cx="560868" cy="4344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7617923" y="649935"/>
        <a:ext cx="430520" cy="260697"/>
      </dsp:txXfrm>
    </dsp:sp>
    <dsp:sp modelId="{14499565-DE93-EF46-8F71-106A898232A5}">
      <dsp:nvSpPr>
        <dsp:cNvPr id="0" name=""/>
        <dsp:cNvSpPr/>
      </dsp:nvSpPr>
      <dsp:spPr>
        <a:xfrm>
          <a:off x="8411604" y="463483"/>
          <a:ext cx="1745163" cy="950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社交</a:t>
          </a:r>
          <a:endParaRPr lang="en-US" sz="2200" kern="1200" dirty="0"/>
        </a:p>
      </dsp:txBody>
      <dsp:txXfrm>
        <a:off x="8411604" y="463483"/>
        <a:ext cx="1745163" cy="633600"/>
      </dsp:txXfrm>
    </dsp:sp>
    <dsp:sp modelId="{1BE15DDC-94FE-F84B-813C-A30081963438}">
      <dsp:nvSpPr>
        <dsp:cNvPr id="0" name=""/>
        <dsp:cNvSpPr/>
      </dsp:nvSpPr>
      <dsp:spPr>
        <a:xfrm>
          <a:off x="8769047" y="1097083"/>
          <a:ext cx="1745163" cy="15926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 smtClean="0"/>
            <a:t>关注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smtClean="0"/>
            <a:t>私信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/>
        </a:p>
      </dsp:txBody>
      <dsp:txXfrm>
        <a:off x="8815694" y="1143730"/>
        <a:ext cx="1651869" cy="1499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D3E8D-F93C-A549-B7BA-8306BEF05BAA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D1F09-9A33-FB4B-8783-4BC9629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7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3C33-ED3C-024C-9A18-D97D7C521511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8A15A-0145-214E-B1DA-B458C492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86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3C33-ED3C-024C-9A18-D97D7C521511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8A15A-0145-214E-B1DA-B458C492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68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3C33-ED3C-024C-9A18-D97D7C521511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8A15A-0145-214E-B1DA-B458C492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31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3C33-ED3C-024C-9A18-D97D7C521511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8A15A-0145-214E-B1DA-B458C492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23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3C33-ED3C-024C-9A18-D97D7C521511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8A15A-0145-214E-B1DA-B458C492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26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3C33-ED3C-024C-9A18-D97D7C521511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8A15A-0145-214E-B1DA-B458C492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4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3C33-ED3C-024C-9A18-D97D7C521511}" type="datetimeFigureOut">
              <a:rPr lang="en-US" smtClean="0"/>
              <a:t>6/5/17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8A15A-0145-214E-B1DA-B458C492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3C33-ED3C-024C-9A18-D97D7C521511}" type="datetimeFigureOut">
              <a:rPr lang="en-US" smtClean="0"/>
              <a:t>6/5/17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8A15A-0145-214E-B1DA-B458C492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4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3C33-ED3C-024C-9A18-D97D7C521511}" type="datetimeFigureOut">
              <a:rPr lang="en-US" smtClean="0"/>
              <a:t>6/5/17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8A15A-0145-214E-B1DA-B458C492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73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3C33-ED3C-024C-9A18-D97D7C521511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8A15A-0145-214E-B1DA-B458C492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6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3C33-ED3C-024C-9A18-D97D7C521511}" type="datetimeFigureOut">
              <a:rPr lang="en-US" smtClean="0"/>
              <a:t>6/5/17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8A15A-0145-214E-B1DA-B458C492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87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A3C33-ED3C-024C-9A18-D97D7C521511}" type="datetimeFigureOut">
              <a:rPr lang="en-US" smtClean="0"/>
              <a:t>6/5/17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8A15A-0145-214E-B1DA-B458C4923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sq.umeng.com/communities/pro/home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slide" Target="slide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odao.cc/app/JJIIvCZ0DofxLxpseCU83AZQQZUiJDF" TargetMode="Externa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车友圈调研与设计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林欣哲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23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竞品特征</a:t>
            </a:r>
            <a:r>
              <a:rPr lang="en-US" altLang="zh-CN" dirty="0" smtClean="0"/>
              <a:t>-</a:t>
            </a:r>
            <a:r>
              <a:rPr lang="zh-CN" altLang="en-US" dirty="0" smtClean="0"/>
              <a:t>充电网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按品牌划分社区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社区划分板块</a:t>
            </a:r>
            <a:endParaRPr lang="en-US" altLang="zh-CN" dirty="0"/>
          </a:p>
          <a:p>
            <a:pPr lvl="1"/>
            <a:endParaRPr lang="en-US" dirty="0"/>
          </a:p>
          <a:p>
            <a:r>
              <a:rPr lang="zh-CN" altLang="en-US" dirty="0" smtClean="0"/>
              <a:t>信息发布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广告栏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做活动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发公告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23953" y="1804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</a:rPr>
              <a:t>充电网</a:t>
            </a:r>
            <a:endParaRPr lang="en-US" altLang="zh-CN" b="1" dirty="0" smtClean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122" y="1329792"/>
            <a:ext cx="2965425" cy="52718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077" y="1330665"/>
            <a:ext cx="3004457" cy="5341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753" y="1329792"/>
            <a:ext cx="290661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9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竞品</a:t>
            </a:r>
            <a:r>
              <a:rPr lang="zh-CN" altLang="en-US" dirty="0"/>
              <a:t>产品逻辑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2349500" cy="4292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303" y="1747368"/>
            <a:ext cx="2366736" cy="42359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592" y="1027906"/>
            <a:ext cx="3012704" cy="5355918"/>
          </a:xfrm>
          <a:prstGeom prst="rect">
            <a:avLst/>
          </a:prstGeom>
        </p:spPr>
      </p:pic>
      <p:cxnSp>
        <p:nvCxnSpPr>
          <p:cNvPr id="14" name="Curved Connector 13"/>
          <p:cNvCxnSpPr/>
          <p:nvPr/>
        </p:nvCxnSpPr>
        <p:spPr>
          <a:xfrm>
            <a:off x="3018971" y="3526972"/>
            <a:ext cx="5065486" cy="156754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>
            <a:off x="6066971" y="2104571"/>
            <a:ext cx="2627086" cy="7402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竞品产品逻辑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发布评论（帖子）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场站评论包含打分</a:t>
            </a:r>
            <a:endParaRPr lang="en-US" altLang="zh-CN" dirty="0" smtClean="0"/>
          </a:p>
          <a:p>
            <a:pPr lvl="1"/>
            <a:endParaRPr lang="en-US" dirty="0"/>
          </a:p>
          <a:p>
            <a:pPr lvl="1"/>
            <a:r>
              <a:rPr lang="zh-CN" altLang="en-US" dirty="0" smtClean="0"/>
              <a:t>社区评论不含打分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779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8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竞品产品逻辑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评论互动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点赞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留言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互相回复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删除自己的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8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5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竞品产品逻辑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用户模块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关注和被关注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用户的动态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不会出现在信息流中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私信聊天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非实时用于留言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61" y="1449358"/>
            <a:ext cx="2659277" cy="4727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85" y="1449358"/>
            <a:ext cx="2637926" cy="468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8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竞品产品逻辑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互动的消息统一在消息中心收到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99" y="25854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5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竞品缺点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缺少举报机制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可能导致垃圾广告黄赌毒泛滥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缺少搜索功能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类似问题用户不能自行解决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市面上现成的集成方案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只有一家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友盟微社区（</a:t>
            </a:r>
            <a:r>
              <a:rPr lang="en-US" altLang="zh-CN" dirty="0" smtClean="0">
                <a:hlinkClick r:id="rId2"/>
              </a:rPr>
              <a:t>https://wsq.umeng.com/communities/pro/home/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已经不能新建社区，可能要关掉业务了，直接使用有风险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37796"/>
            <a:ext cx="5666531" cy="29369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71927"/>
            <a:ext cx="5164385" cy="29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7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4919"/>
            <a:ext cx="10515600" cy="1325563"/>
          </a:xfrm>
        </p:spPr>
        <p:txBody>
          <a:bodyPr/>
          <a:lstStyle/>
          <a:p>
            <a:r>
              <a:rPr lang="zh-CN" altLang="en-US" dirty="0"/>
              <a:t>自行</a:t>
            </a:r>
            <a:r>
              <a:rPr lang="zh-CN" altLang="en-US" dirty="0" smtClean="0"/>
              <a:t>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功能集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368979"/>
              </p:ext>
            </p:extLst>
          </p:nvPr>
        </p:nvGraphicFramePr>
        <p:xfrm>
          <a:off x="838199" y="1680482"/>
          <a:ext cx="10515601" cy="2818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667657" y="1857830"/>
            <a:ext cx="7707085" cy="21771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69500" y="14562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最小功能集</a:t>
            </a:r>
            <a:endParaRPr lang="en-US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6814062"/>
              </p:ext>
            </p:extLst>
          </p:nvPr>
        </p:nvGraphicFramePr>
        <p:xfrm>
          <a:off x="1788886" y="4499428"/>
          <a:ext cx="7863114" cy="2262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876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4153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开发阶段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140827"/>
              </p:ext>
            </p:extLst>
          </p:nvPr>
        </p:nvGraphicFramePr>
        <p:xfrm>
          <a:off x="838200" y="1825171"/>
          <a:ext cx="10515600" cy="3153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hlinkClick r:id="rId7" action="ppaction://hlinksldjump"/>
          </p:cNvPr>
          <p:cNvSpPr/>
          <p:nvPr/>
        </p:nvSpPr>
        <p:spPr>
          <a:xfrm>
            <a:off x="203199" y="4910136"/>
            <a:ext cx="377371" cy="1947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覆盖的作用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4910137"/>
            <a:ext cx="2442028" cy="40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意见反馈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38197" y="5451019"/>
            <a:ext cx="10515603" cy="40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交流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26625" y="5923637"/>
            <a:ext cx="2819404" cy="40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营销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38197" y="6428915"/>
            <a:ext cx="10515603" cy="40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内容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0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竞品分析（看别人怎么做）</a:t>
            </a:r>
            <a:endParaRPr lang="en-US" altLang="zh-CN" dirty="0" smtClean="0"/>
          </a:p>
          <a:p>
            <a:endParaRPr lang="en-US" dirty="0"/>
          </a:p>
          <a:p>
            <a:endParaRPr lang="en-US" altLang="zh-CN" dirty="0" smtClean="0"/>
          </a:p>
          <a:p>
            <a:r>
              <a:rPr lang="zh-CN" altLang="en-US" dirty="0" smtClean="0"/>
              <a:t>自行设计（我们怎么做）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8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自行设计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角色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用户角色</a:t>
            </a:r>
            <a:endParaRPr lang="en-US" altLang="zh-CN" dirty="0" smtClean="0"/>
          </a:p>
          <a:p>
            <a:pPr lvl="1"/>
            <a:r>
              <a:rPr lang="zh-CN" altLang="en-US" dirty="0"/>
              <a:t>普通用户</a:t>
            </a:r>
            <a:r>
              <a:rPr lang="zh-CN" altLang="en-US" dirty="0" smtClean="0"/>
              <a:t>、超级管理员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管理员</a:t>
            </a:r>
            <a:r>
              <a:rPr lang="zh-CN" altLang="en-US" dirty="0"/>
              <a:t>和用户关系</a:t>
            </a:r>
            <a:endParaRPr lang="en-US" altLang="zh-CN" dirty="0"/>
          </a:p>
          <a:p>
            <a:pPr lvl="1"/>
            <a:r>
              <a:rPr lang="zh-CN" altLang="en-US" dirty="0"/>
              <a:t>禁言和放开用户</a:t>
            </a:r>
          </a:p>
          <a:p>
            <a:pPr lvl="1"/>
            <a:endParaRPr lang="en-US" altLang="zh-CN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133148"/>
              </p:ext>
            </p:extLst>
          </p:nvPr>
        </p:nvGraphicFramePr>
        <p:xfrm>
          <a:off x="1016000" y="2754234"/>
          <a:ext cx="9463313" cy="249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257"/>
                <a:gridCol w="3075577"/>
                <a:gridCol w="4427479"/>
              </a:tblGrid>
              <a:tr h="455808">
                <a:tc>
                  <a:txBody>
                    <a:bodyPr/>
                    <a:lstStyle/>
                    <a:p>
                      <a:r>
                        <a:rPr lang="zh-TW" alt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角色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描述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操作</a:t>
                      </a:r>
                      <a:endParaRPr lang="en-US" dirty="0"/>
                    </a:p>
                  </a:txBody>
                  <a:tcPr/>
                </a:tc>
              </a:tr>
              <a:tr h="588956"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普通用户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社区中的单个实体用户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增删改查自己的评论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增删改查自己的留言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举报垃圾和不友善</a:t>
                      </a:r>
                      <a:endParaRPr lang="en-US" dirty="0"/>
                    </a:p>
                  </a:txBody>
                  <a:tcPr/>
                </a:tc>
              </a:tr>
              <a:tr h="1123912"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超级管理员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拥有一切权利的管理员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增删改查话题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增删改查帖子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增删改查留言</a:t>
                      </a:r>
                      <a:endParaRPr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90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自行</a:t>
            </a:r>
            <a:r>
              <a:rPr lang="zh-CN" altLang="en-US" dirty="0" smtClean="0"/>
              <a:t>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业务逻辑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64235" y="2027127"/>
            <a:ext cx="1553028" cy="59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发表评论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2"/>
            <a:endCxn id="14" idx="0"/>
          </p:cNvCxnSpPr>
          <p:nvPr/>
        </p:nvCxnSpPr>
        <p:spPr>
          <a:xfrm>
            <a:off x="3040749" y="2622213"/>
            <a:ext cx="0" cy="611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amond 13"/>
          <p:cNvSpPr/>
          <p:nvPr/>
        </p:nvSpPr>
        <p:spPr>
          <a:xfrm>
            <a:off x="1988463" y="3233856"/>
            <a:ext cx="2104571" cy="7139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敏感词判断</a:t>
            </a:r>
            <a:endParaRPr lang="en-US" altLang="zh-CN" dirty="0" smtClean="0"/>
          </a:p>
        </p:txBody>
      </p:sp>
      <p:cxnSp>
        <p:nvCxnSpPr>
          <p:cNvPr id="17" name="Elbow Connector 16"/>
          <p:cNvCxnSpPr>
            <a:stCxn id="14" idx="3"/>
            <a:endCxn id="4" idx="3"/>
          </p:cNvCxnSpPr>
          <p:nvPr/>
        </p:nvCxnSpPr>
        <p:spPr>
          <a:xfrm flipH="1" flipV="1">
            <a:off x="3817263" y="2324670"/>
            <a:ext cx="275771" cy="1266146"/>
          </a:xfrm>
          <a:prstGeom prst="bentConnector3">
            <a:avLst>
              <a:gd name="adj1" fmla="val -82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64235" y="4538442"/>
            <a:ext cx="1553028" cy="59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发表成功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4" idx="2"/>
            <a:endCxn id="21" idx="0"/>
          </p:cNvCxnSpPr>
          <p:nvPr/>
        </p:nvCxnSpPr>
        <p:spPr>
          <a:xfrm>
            <a:off x="3040749" y="3947776"/>
            <a:ext cx="0" cy="590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7093860" y="1589088"/>
            <a:ext cx="1553028" cy="59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发表留言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40" idx="2"/>
          </p:cNvCxnSpPr>
          <p:nvPr/>
        </p:nvCxnSpPr>
        <p:spPr>
          <a:xfrm>
            <a:off x="7870374" y="2184174"/>
            <a:ext cx="0" cy="611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Diamond 39"/>
          <p:cNvSpPr/>
          <p:nvPr/>
        </p:nvSpPr>
        <p:spPr>
          <a:xfrm>
            <a:off x="6818088" y="2795817"/>
            <a:ext cx="2104571" cy="7139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敏感词判断</a:t>
            </a:r>
            <a:endParaRPr lang="en-US" altLang="zh-CN" dirty="0" smtClean="0"/>
          </a:p>
        </p:txBody>
      </p:sp>
      <p:cxnSp>
        <p:nvCxnSpPr>
          <p:cNvPr id="41" name="Elbow Connector 40"/>
          <p:cNvCxnSpPr>
            <a:endCxn id="40" idx="3"/>
          </p:cNvCxnSpPr>
          <p:nvPr/>
        </p:nvCxnSpPr>
        <p:spPr>
          <a:xfrm flipH="1" flipV="1">
            <a:off x="8646888" y="1886631"/>
            <a:ext cx="275771" cy="1266146"/>
          </a:xfrm>
          <a:prstGeom prst="bentConnector3">
            <a:avLst>
              <a:gd name="adj1" fmla="val -82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093860" y="4100403"/>
            <a:ext cx="1553028" cy="59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发表成功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7870374" y="3509737"/>
            <a:ext cx="0" cy="590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/>
        </p:nvSpPr>
        <p:spPr>
          <a:xfrm>
            <a:off x="6818087" y="5059824"/>
            <a:ext cx="2104571" cy="7139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推送对象</a:t>
            </a:r>
            <a:endParaRPr lang="en-US" altLang="zh-CN" dirty="0" smtClean="0"/>
          </a:p>
        </p:txBody>
      </p:sp>
      <p:cxnSp>
        <p:nvCxnSpPr>
          <p:cNvPr id="24" name="Straight Arrow Connector 23"/>
          <p:cNvCxnSpPr>
            <a:stCxn id="42" idx="2"/>
            <a:endCxn id="23" idx="0"/>
          </p:cNvCxnSpPr>
          <p:nvPr/>
        </p:nvCxnSpPr>
        <p:spPr>
          <a:xfrm flipH="1">
            <a:off x="7870373" y="4695489"/>
            <a:ext cx="1" cy="364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918202" y="5842014"/>
            <a:ext cx="1553028" cy="59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楼主</a:t>
            </a:r>
            <a:endParaRPr lang="en-US" dirty="0"/>
          </a:p>
        </p:txBody>
      </p:sp>
      <p:cxnSp>
        <p:nvCxnSpPr>
          <p:cNvPr id="29" name="Elbow Connector 28"/>
          <p:cNvCxnSpPr>
            <a:stCxn id="23" idx="1"/>
            <a:endCxn id="28" idx="0"/>
          </p:cNvCxnSpPr>
          <p:nvPr/>
        </p:nvCxnSpPr>
        <p:spPr>
          <a:xfrm rot="10800000" flipV="1">
            <a:off x="6694717" y="5416784"/>
            <a:ext cx="123371" cy="4252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247744" y="5842014"/>
            <a:ext cx="1553028" cy="59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留言者</a:t>
            </a:r>
            <a:endParaRPr lang="en-US" dirty="0"/>
          </a:p>
        </p:txBody>
      </p:sp>
      <p:cxnSp>
        <p:nvCxnSpPr>
          <p:cNvPr id="32" name="Elbow Connector 31"/>
          <p:cNvCxnSpPr>
            <a:stCxn id="23" idx="3"/>
            <a:endCxn id="31" idx="0"/>
          </p:cNvCxnSpPr>
          <p:nvPr/>
        </p:nvCxnSpPr>
        <p:spPr>
          <a:xfrm>
            <a:off x="8922658" y="5416784"/>
            <a:ext cx="101600" cy="4252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37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自行设计</a:t>
            </a:r>
            <a:r>
              <a:rPr lang="en-US" altLang="zh-CN" dirty="0"/>
              <a:t>-</a:t>
            </a:r>
            <a:r>
              <a:rPr lang="zh-CN" altLang="en-US" dirty="0"/>
              <a:t>业务逻辑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530645" y="2285774"/>
            <a:ext cx="1553028" cy="59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搜索</a:t>
            </a:r>
            <a:endParaRPr lang="en-US" dirty="0"/>
          </a:p>
        </p:txBody>
      </p:sp>
      <p:cxnSp>
        <p:nvCxnSpPr>
          <p:cNvPr id="5" name="Straight Arrow Connector 4"/>
          <p:cNvCxnSpPr>
            <a:endCxn id="8" idx="0"/>
          </p:cNvCxnSpPr>
          <p:nvPr/>
        </p:nvCxnSpPr>
        <p:spPr>
          <a:xfrm>
            <a:off x="8307159" y="2685028"/>
            <a:ext cx="0" cy="74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530645" y="3431608"/>
            <a:ext cx="1553028" cy="59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帖子或留言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530645" y="4577443"/>
            <a:ext cx="1553028" cy="59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帖子列表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8" idx="2"/>
            <a:endCxn id="12" idx="0"/>
          </p:cNvCxnSpPr>
          <p:nvPr/>
        </p:nvCxnSpPr>
        <p:spPr>
          <a:xfrm>
            <a:off x="8307159" y="4026694"/>
            <a:ext cx="0" cy="55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510064" y="1690688"/>
            <a:ext cx="1553028" cy="59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举报评论（留言）</a:t>
            </a:r>
            <a:endParaRPr lang="en-US" dirty="0"/>
          </a:p>
        </p:txBody>
      </p:sp>
      <p:sp>
        <p:nvSpPr>
          <p:cNvPr id="17" name="Diamond 16"/>
          <p:cNvSpPr/>
          <p:nvPr/>
        </p:nvSpPr>
        <p:spPr>
          <a:xfrm>
            <a:off x="2234292" y="2933929"/>
            <a:ext cx="2104571" cy="7139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管理员审核</a:t>
            </a:r>
            <a:endParaRPr lang="en-US" altLang="zh-CN" dirty="0" smtClean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286578" y="2285774"/>
            <a:ext cx="0" cy="648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flipH="1" flipV="1">
            <a:off x="4063092" y="1988231"/>
            <a:ext cx="275771" cy="1302658"/>
          </a:xfrm>
          <a:prstGeom prst="bentConnector3">
            <a:avLst>
              <a:gd name="adj1" fmla="val -82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286578" y="3647849"/>
            <a:ext cx="0" cy="590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510064" y="4238515"/>
            <a:ext cx="1553028" cy="59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删除评论</a:t>
            </a:r>
            <a:r>
              <a:rPr lang="zh-CN" altLang="en-US" dirty="0"/>
              <a:t>（留言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22" name="Diamond 21"/>
          <p:cNvSpPr/>
          <p:nvPr/>
        </p:nvSpPr>
        <p:spPr>
          <a:xfrm>
            <a:off x="2234292" y="5200323"/>
            <a:ext cx="2104571" cy="7139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推送对象</a:t>
            </a:r>
            <a:endParaRPr lang="en-US" altLang="zh-CN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1334407" y="5982513"/>
            <a:ext cx="1553028" cy="59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楼主</a:t>
            </a:r>
            <a:endParaRPr lang="en-US" dirty="0"/>
          </a:p>
        </p:txBody>
      </p:sp>
      <p:cxnSp>
        <p:nvCxnSpPr>
          <p:cNvPr id="24" name="Elbow Connector 23"/>
          <p:cNvCxnSpPr/>
          <p:nvPr/>
        </p:nvCxnSpPr>
        <p:spPr>
          <a:xfrm rot="10800000" flipV="1">
            <a:off x="2110922" y="5557283"/>
            <a:ext cx="123371" cy="4252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663949" y="5982513"/>
            <a:ext cx="1553028" cy="595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留言者</a:t>
            </a:r>
            <a:endParaRPr lang="en-US" dirty="0"/>
          </a:p>
        </p:txBody>
      </p:sp>
      <p:cxnSp>
        <p:nvCxnSpPr>
          <p:cNvPr id="26" name="Elbow Connector 25"/>
          <p:cNvCxnSpPr/>
          <p:nvPr/>
        </p:nvCxnSpPr>
        <p:spPr>
          <a:xfrm>
            <a:off x="4338863" y="5557283"/>
            <a:ext cx="101600" cy="4252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286578" y="4833601"/>
            <a:ext cx="0" cy="366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67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modao.cc</a:t>
            </a:r>
            <a:r>
              <a:rPr lang="en-US" dirty="0">
                <a:hlinkClick r:id="rId2"/>
              </a:rPr>
              <a:t>/app/JJIIvCZ0DofxLxpseCU83AZQQZUiJDF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59" y="672275"/>
            <a:ext cx="3172193" cy="550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7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自行</a:t>
            </a:r>
            <a:r>
              <a:rPr lang="zh-CN" altLang="en-US" dirty="0" smtClean="0"/>
              <a:t>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帖子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OID</a:t>
            </a:r>
          </a:p>
          <a:p>
            <a:pPr lvl="1"/>
            <a:r>
              <a:rPr lang="zh-CN" altLang="en-US" dirty="0" smtClean="0"/>
              <a:t>内容：字符（</a:t>
            </a:r>
            <a:r>
              <a:rPr lang="en-US" altLang="zh-CN" dirty="0" smtClean="0"/>
              <a:t>300</a:t>
            </a:r>
            <a:r>
              <a:rPr lang="zh-CN" altLang="en-US" dirty="0" smtClean="0"/>
              <a:t>个）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图片：关联的图片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张）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权重：用来排序，如置顶帖子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标签：即</a:t>
            </a:r>
            <a:r>
              <a:rPr lang="zh-CN" altLang="en-US" dirty="0" smtClean="0"/>
              <a:t>话题</a:t>
            </a:r>
            <a:r>
              <a:rPr lang="en-US" altLang="zh-CN" dirty="0" smtClean="0"/>
              <a:t>OID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发帖人</a:t>
            </a:r>
            <a:endParaRPr lang="en-US" altLang="zh-CN" dirty="0" smtClean="0"/>
          </a:p>
          <a:p>
            <a:pPr lvl="1"/>
            <a:r>
              <a:rPr lang="zh-CN" altLang="en-US" dirty="0"/>
              <a:t>创建时间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关联</a:t>
            </a:r>
            <a:r>
              <a:rPr lang="zh-CN" altLang="en-US" dirty="0" smtClean="0"/>
              <a:t>的</a:t>
            </a:r>
            <a:r>
              <a:rPr lang="zh-CN" altLang="en-US" dirty="0" smtClean="0"/>
              <a:t>充电站</a:t>
            </a:r>
            <a:r>
              <a:rPr lang="en-US" altLang="zh-CN" dirty="0" smtClean="0"/>
              <a:t>OID</a:t>
            </a:r>
            <a:r>
              <a:rPr lang="zh-CN" altLang="en-US" dirty="0" smtClean="0"/>
              <a:t>（一一对应作为字段）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关联的</a:t>
            </a:r>
            <a:r>
              <a:rPr lang="zh-CN" altLang="en-US" dirty="0"/>
              <a:t>话题</a:t>
            </a:r>
            <a:r>
              <a:rPr lang="zh-CN" altLang="en-US" dirty="0" smtClean="0"/>
              <a:t>（多对一）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是否被举报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是否隐藏</a:t>
            </a:r>
            <a:endParaRPr lang="en-US" altLang="zh-CN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124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自行</a:t>
            </a:r>
            <a:r>
              <a:rPr lang="zh-CN" altLang="en-US" dirty="0" smtClean="0"/>
              <a:t>设计</a:t>
            </a:r>
            <a:r>
              <a:rPr lang="en-US" altLang="zh-CN" dirty="0"/>
              <a:t>-</a:t>
            </a:r>
            <a:r>
              <a:rPr lang="zh-CN" altLang="en-US" dirty="0"/>
              <a:t>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评论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OID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发言者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创建</a:t>
            </a:r>
            <a:r>
              <a:rPr lang="zh-CN" altLang="en-US" dirty="0" smtClean="0"/>
              <a:t>时间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回复者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关联的帖子</a:t>
            </a:r>
            <a:r>
              <a:rPr lang="en-US" altLang="zh-CN" dirty="0" smtClean="0"/>
              <a:t>OID</a:t>
            </a:r>
            <a:r>
              <a:rPr lang="zh-CN" altLang="en-US" dirty="0" smtClean="0"/>
              <a:t>（多对一）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是否被举报</a:t>
            </a:r>
            <a:endParaRPr lang="en-US" altLang="zh-CN" dirty="0" smtClean="0"/>
          </a:p>
          <a:p>
            <a:pPr lvl="1"/>
            <a:r>
              <a:rPr lang="zh-CN" altLang="en-US" dirty="0"/>
              <a:t>是否隐藏</a:t>
            </a:r>
            <a:endParaRPr lang="en-US" altLang="zh-C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05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自行</a:t>
            </a:r>
            <a:r>
              <a:rPr lang="zh-CN" altLang="en-US" dirty="0" smtClean="0"/>
              <a:t>设计</a:t>
            </a:r>
            <a:r>
              <a:rPr lang="en-US" altLang="zh-CN" dirty="0"/>
              <a:t>-</a:t>
            </a:r>
            <a:r>
              <a:rPr lang="zh-CN" altLang="en-US" dirty="0"/>
              <a:t>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话题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OID</a:t>
            </a:r>
          </a:p>
          <a:p>
            <a:pPr lvl="1"/>
            <a:r>
              <a:rPr lang="zh-CN" altLang="en-US" dirty="0" smtClean="0"/>
              <a:t>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创建时间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04185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自行设计</a:t>
            </a:r>
            <a:r>
              <a:rPr lang="en-US" altLang="zh-CN" dirty="0"/>
              <a:t>-</a:t>
            </a:r>
            <a:r>
              <a:rPr lang="zh-CN" altLang="en-US" dirty="0"/>
              <a:t>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单独的关系表：</a:t>
            </a:r>
          </a:p>
          <a:p>
            <a:endParaRPr lang="zh-CN" altLang="en-US" dirty="0"/>
          </a:p>
          <a:p>
            <a:r>
              <a:rPr lang="zh-CN" altLang="en-US" dirty="0"/>
              <a:t>点赞者和帖子关系表：</a:t>
            </a:r>
          </a:p>
          <a:p>
            <a:r>
              <a:rPr lang="en-US" altLang="zh-CN" dirty="0" err="1"/>
              <a:t>userOid</a:t>
            </a:r>
            <a:endParaRPr lang="en-US" altLang="zh-CN" dirty="0"/>
          </a:p>
          <a:p>
            <a:r>
              <a:rPr lang="zh-CN" altLang="en-US" dirty="0"/>
              <a:t>帖子</a:t>
            </a:r>
            <a:r>
              <a:rPr lang="en-US" altLang="zh-CN" dirty="0" err="1"/>
              <a:t>Oid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图片和帖子关系表：</a:t>
            </a:r>
          </a:p>
          <a:p>
            <a:r>
              <a:rPr lang="zh-CN" altLang="en-US" dirty="0"/>
              <a:t>图片</a:t>
            </a:r>
            <a:r>
              <a:rPr lang="en-US" altLang="zh-CN" dirty="0" err="1"/>
              <a:t>url</a:t>
            </a:r>
            <a:endParaRPr lang="en-US" altLang="zh-CN" dirty="0"/>
          </a:p>
          <a:p>
            <a:r>
              <a:rPr lang="zh-CN" altLang="en-US" dirty="0"/>
              <a:t>帖子</a:t>
            </a:r>
            <a:r>
              <a:rPr lang="en-US" altLang="zh-CN" dirty="0" err="1"/>
              <a:t>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9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车友圈统计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61000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有社区：特来电、</a:t>
            </a:r>
            <a:r>
              <a:rPr lang="en-US" altLang="zh-CN" dirty="0" smtClean="0"/>
              <a:t>e</a:t>
            </a:r>
            <a:r>
              <a:rPr lang="zh-CN" altLang="en-US" dirty="0" smtClean="0"/>
              <a:t>充电、充电网 、蘑菇充电桩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无社区：聚电、车快充、星星充电、充电桩、普天充电、畅的充电、充电侠、润充电、极速充电、阳光充电、充电管家、车快充、云电桩、易电、蓝天电桩、好电桩、车库电桩、加电桩、电桩云、金霆电桩、恩逸电桩、电桩云。。。等共</a:t>
            </a:r>
            <a:r>
              <a:rPr lang="en-US" altLang="zh-CN" dirty="0" smtClean="0"/>
              <a:t>30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110069567"/>
              </p:ext>
            </p:extLst>
          </p:nvPr>
        </p:nvGraphicFramePr>
        <p:xfrm>
          <a:off x="4586514" y="1027906"/>
          <a:ext cx="8345714" cy="4948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3528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社区类型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49002"/>
              </p:ext>
            </p:extLst>
          </p:nvPr>
        </p:nvGraphicFramePr>
        <p:xfrm>
          <a:off x="624115" y="1509485"/>
          <a:ext cx="9856955" cy="4667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199"/>
                <a:gridCol w="2307772"/>
                <a:gridCol w="2438400"/>
                <a:gridCol w="3383584"/>
              </a:tblGrid>
              <a:tr h="1154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信息流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中心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侧重点</a:t>
                      </a:r>
                      <a:endParaRPr lang="en-US" sz="2800" dirty="0"/>
                    </a:p>
                  </a:txBody>
                  <a:tcPr/>
                </a:tc>
              </a:tr>
              <a:tr h="11708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 smtClean="0"/>
                        <a:t>微博型</a:t>
                      </a:r>
                      <a:endParaRPr lang="en-US" altLang="zh-CN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开放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b="1" dirty="0" smtClean="0"/>
                        <a:t>用户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用户互动</a:t>
                      </a:r>
                      <a:endParaRPr lang="en-US" sz="2800" dirty="0"/>
                    </a:p>
                  </a:txBody>
                  <a:tcPr/>
                </a:tc>
              </a:tr>
              <a:tr h="11708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 smtClean="0"/>
                        <a:t>论坛型</a:t>
                      </a:r>
                      <a:endParaRPr lang="en-US" altLang="zh-CN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开放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b="1" dirty="0" smtClean="0"/>
                        <a:t>信息（帖子）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优质内容</a:t>
                      </a:r>
                      <a:endParaRPr lang="en-US" sz="2800" dirty="0"/>
                    </a:p>
                  </a:txBody>
                  <a:tcPr/>
                </a:tc>
              </a:tr>
              <a:tr h="1170879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朋友圈型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封闭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b="1" dirty="0" smtClean="0"/>
                        <a:t>用户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朋友近况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1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社区的作用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08769521"/>
              </p:ext>
            </p:extLst>
          </p:nvPr>
        </p:nvGraphicFramePr>
        <p:xfrm>
          <a:off x="653144" y="1553029"/>
          <a:ext cx="10595428" cy="5143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Left Arrow 6">
            <a:hlinkClick r:id="rId7" action="ppaction://hlinksldjump"/>
          </p:cNvPr>
          <p:cNvSpPr/>
          <p:nvPr/>
        </p:nvSpPr>
        <p:spPr>
          <a:xfrm>
            <a:off x="11582400" y="6328229"/>
            <a:ext cx="319314" cy="5297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竞品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969" y="1445292"/>
            <a:ext cx="2674257" cy="475423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36" y="1445292"/>
            <a:ext cx="2624818" cy="46663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658" y="16906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</a:rPr>
              <a:t>特来电</a:t>
            </a:r>
            <a:endParaRPr lang="en-US" altLang="zh-CN" b="1" dirty="0" smtClean="0">
              <a:solidFill>
                <a:schemeClr val="accent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76808" y="102790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chemeClr val="accent1"/>
                </a:solidFill>
              </a:rPr>
              <a:t>e充电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018" y="1445292"/>
            <a:ext cx="2674258" cy="47542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61565" y="12606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</a:rPr>
              <a:t>充电网</a:t>
            </a:r>
            <a:endParaRPr lang="en-US" altLang="zh-CN" b="1" dirty="0" smtClean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185514" y="107596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蘑菇充电桩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21" y="1442359"/>
            <a:ext cx="2768578" cy="492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竞品定位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52" y="1414967"/>
            <a:ext cx="2795317" cy="49694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511" y="331491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意见反馈</a:t>
            </a:r>
            <a:endParaRPr lang="en-US" altLang="zh-CN" sz="32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60" y="1236725"/>
            <a:ext cx="2995839" cy="53259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0" y="3129613"/>
            <a:ext cx="16209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活动广告</a:t>
            </a:r>
            <a:endParaRPr lang="en-US" altLang="zh-CN" sz="2800" dirty="0" smtClean="0"/>
          </a:p>
          <a:p>
            <a:r>
              <a:rPr lang="zh-CN" altLang="en-US" sz="2800" dirty="0" smtClean="0"/>
              <a:t>车友聊天</a:t>
            </a:r>
            <a:endParaRPr lang="en-US" altLang="zh-CN" sz="2800" dirty="0" smtClean="0"/>
          </a:p>
          <a:p>
            <a:r>
              <a:rPr lang="en-US" altLang="zh-CN" sz="2800" dirty="0" smtClean="0"/>
              <a:t>+</a:t>
            </a:r>
          </a:p>
          <a:p>
            <a:r>
              <a:rPr lang="zh-CN" altLang="en-US" sz="2800" dirty="0" smtClean="0"/>
              <a:t>意见反馈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83088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竞品分析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定义概念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93" y="2002971"/>
            <a:ext cx="2374275" cy="4173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898" y="2002971"/>
            <a:ext cx="2504395" cy="4173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923" y="2002971"/>
            <a:ext cx="2401740" cy="41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竞品特征</a:t>
            </a:r>
            <a:r>
              <a:rPr lang="en-US" altLang="zh-CN" dirty="0" smtClean="0"/>
              <a:t>-</a:t>
            </a:r>
            <a:r>
              <a:rPr lang="zh-CN" altLang="en-US" dirty="0" smtClean="0"/>
              <a:t>特来电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内容：以社区帖子为主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话题：相当于帖子的标签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最新：按时间排序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热门：按点赞排序</a:t>
            </a:r>
            <a:endParaRPr lang="en-US" altLang="zh-CN" dirty="0" smtClean="0"/>
          </a:p>
          <a:p>
            <a:pPr lvl="1"/>
            <a:endParaRPr lang="en-US" dirty="0"/>
          </a:p>
          <a:p>
            <a:r>
              <a:rPr lang="zh-CN" altLang="en-US" dirty="0" smtClean="0"/>
              <a:t>样式：参照朋友圈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图片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点赞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留言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80" y="96912"/>
            <a:ext cx="3803112" cy="67610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9880" y="3651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</a:rPr>
              <a:t>特来电</a:t>
            </a:r>
            <a:endParaRPr lang="en-US" altLang="zh-CN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62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663</Words>
  <Application>Microsoft Macintosh PowerPoint</Application>
  <PresentationFormat>Widescreen</PresentationFormat>
  <Paragraphs>227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Calibri Light</vt:lpstr>
      <vt:lpstr>DengXian</vt:lpstr>
      <vt:lpstr>DengXian Light</vt:lpstr>
      <vt:lpstr>Arial</vt:lpstr>
      <vt:lpstr>Office Theme</vt:lpstr>
      <vt:lpstr>车友圈调研与设计</vt:lpstr>
      <vt:lpstr>目录</vt:lpstr>
      <vt:lpstr>车友圈统计</vt:lpstr>
      <vt:lpstr>社区类型</vt:lpstr>
      <vt:lpstr>社区的作用</vt:lpstr>
      <vt:lpstr>竞品</vt:lpstr>
      <vt:lpstr>竞品定位</vt:lpstr>
      <vt:lpstr>竞品分析-定义概念</vt:lpstr>
      <vt:lpstr>竞品特征-特来电</vt:lpstr>
      <vt:lpstr>竞品特征-充电网</vt:lpstr>
      <vt:lpstr>竞品产品逻辑</vt:lpstr>
      <vt:lpstr>竞品产品逻辑</vt:lpstr>
      <vt:lpstr>竞品产品逻辑</vt:lpstr>
      <vt:lpstr>竞品产品逻辑</vt:lpstr>
      <vt:lpstr>竞品产品逻辑</vt:lpstr>
      <vt:lpstr>竞品缺点</vt:lpstr>
      <vt:lpstr>市面上现成的集成方案</vt:lpstr>
      <vt:lpstr>自行设计-功能集</vt:lpstr>
      <vt:lpstr>开发阶段</vt:lpstr>
      <vt:lpstr>自行设计-角色</vt:lpstr>
      <vt:lpstr>自行设计-业务逻辑</vt:lpstr>
      <vt:lpstr>自行设计-业务逻辑</vt:lpstr>
      <vt:lpstr>DEMO</vt:lpstr>
      <vt:lpstr>自行设计-表</vt:lpstr>
      <vt:lpstr>自行设计-表</vt:lpstr>
      <vt:lpstr>自行设计-表</vt:lpstr>
      <vt:lpstr>自行设计-表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车友圈调研</dc:title>
  <dc:creator>xinzhe lin</dc:creator>
  <cp:lastModifiedBy>xinzhe lin</cp:lastModifiedBy>
  <cp:revision>211</cp:revision>
  <dcterms:created xsi:type="dcterms:W3CDTF">2017-05-09T02:40:01Z</dcterms:created>
  <dcterms:modified xsi:type="dcterms:W3CDTF">2017-06-05T06:02:55Z</dcterms:modified>
</cp:coreProperties>
</file>